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60" r:id="rId5"/>
    <p:sldId id="259" r:id="rId6"/>
    <p:sldId id="262" r:id="rId7"/>
    <p:sldId id="261" r:id="rId8"/>
    <p:sldId id="263" r:id="rId9"/>
    <p:sldId id="264" r:id="rId10"/>
    <p:sldId id="270" r:id="rId11"/>
    <p:sldId id="268" r:id="rId12"/>
    <p:sldId id="271" r:id="rId13"/>
    <p:sldId id="265" r:id="rId14"/>
    <p:sldId id="266" r:id="rId15"/>
    <p:sldId id="274" r:id="rId16"/>
    <p:sldId id="273" r:id="rId17"/>
    <p:sldId id="267" r:id="rId18"/>
    <p:sldId id="272" r:id="rId19"/>
    <p:sldId id="269" r:id="rId20"/>
    <p:sldId id="279" r:id="rId21"/>
    <p:sldId id="278" r:id="rId22"/>
    <p:sldId id="283" r:id="rId23"/>
    <p:sldId id="281" r:id="rId24"/>
    <p:sldId id="284" r:id="rId25"/>
    <p:sldId id="277" r:id="rId26"/>
    <p:sldId id="280" r:id="rId27"/>
    <p:sldId id="285" r:id="rId28"/>
    <p:sldId id="282" r:id="rId29"/>
    <p:sldId id="275" r:id="rId30"/>
    <p:sldId id="286" r:id="rId31"/>
    <p:sldId id="276" r:id="rId32"/>
  </p:sldIdLst>
  <p:sldSz cx="9144000" cy="6858000" type="screen4x3"/>
  <p:notesSz cx="6858000" cy="9144000"/>
  <p:defaultTextStyle>
    <a:defPPr>
      <a:defRPr lang="pt-P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88" autoAdjust="0"/>
    <p:restoredTop sz="94660"/>
  </p:normalViewPr>
  <p:slideViewPr>
    <p:cSldViewPr>
      <p:cViewPr>
        <p:scale>
          <a:sx n="73" d="100"/>
          <a:sy n="73" d="100"/>
        </p:scale>
        <p:origin x="-1266" y="-7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D080321-9F35-4602-A3C2-7F2408B08CCC}" type="datetimeFigureOut">
              <a:rPr lang="pt-PT"/>
              <a:pPr>
                <a:defRPr/>
              </a:pPr>
              <a:t>06-01-2016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PT" noProof="0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noProof="0" smtClean="0"/>
              <a:t>Clique para editar os estilos</a:t>
            </a:r>
          </a:p>
          <a:p>
            <a:pPr lvl="1"/>
            <a:r>
              <a:rPr lang="pt-PT" noProof="0" smtClean="0"/>
              <a:t>Segundo nível</a:t>
            </a:r>
          </a:p>
          <a:p>
            <a:pPr lvl="2"/>
            <a:r>
              <a:rPr lang="pt-PT" noProof="0" smtClean="0"/>
              <a:t>Terceiro nível</a:t>
            </a:r>
          </a:p>
          <a:p>
            <a:pPr lvl="3"/>
            <a:r>
              <a:rPr lang="pt-PT" noProof="0" smtClean="0"/>
              <a:t>Quarto nível</a:t>
            </a:r>
          </a:p>
          <a:p>
            <a:pPr lvl="4"/>
            <a:r>
              <a:rPr lang="pt-PT" noProof="0" smtClean="0"/>
              <a:t>Quinto nível</a:t>
            </a:r>
            <a:endParaRPr lang="pt-PT" noProof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3B47EAE-7353-4D43-8E63-CE69A550BE8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555941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t-PT" altLang="pt-PT" smtClean="0"/>
          </a:p>
        </p:txBody>
      </p:sp>
      <p:sp>
        <p:nvSpPr>
          <p:cNvPr id="34820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D524172-D608-439D-8097-3A2AC3185E2C}" type="slidenum">
              <a:rPr lang="pt-PT" altLang="pt-PT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pt-PT" alt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0ED7E-5B9F-419E-B90D-107DE8988CB4}" type="datetimeFigureOut">
              <a:rPr lang="pt-PT"/>
              <a:pPr>
                <a:defRPr/>
              </a:pPr>
              <a:t>06-01-2016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9AB1C-899F-4991-9898-7EB8CAC2FA6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47112538"/>
      </p:ext>
    </p:extLst>
  </p:cSld>
  <p:clrMapOvr>
    <a:masterClrMapping/>
  </p:clrMapOvr>
  <p:transition advClick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1872F-4D8F-4B7E-B5F7-72E35301832E}" type="datetimeFigureOut">
              <a:rPr lang="pt-PT"/>
              <a:pPr>
                <a:defRPr/>
              </a:pPr>
              <a:t>06-01-2016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19057-EBF0-43C6-8876-1FED2A04A8F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49768102"/>
      </p:ext>
    </p:extLst>
  </p:cSld>
  <p:clrMapOvr>
    <a:masterClrMapping/>
  </p:clrMapOvr>
  <p:transition advClick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F7A93-BFB8-480D-9EDF-5535E9A49A6F}" type="datetimeFigureOut">
              <a:rPr lang="pt-PT"/>
              <a:pPr>
                <a:defRPr/>
              </a:pPr>
              <a:t>06-01-2016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2D31A-A7A4-47D9-87B9-4F56AB95A92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83861457"/>
      </p:ext>
    </p:extLst>
  </p:cSld>
  <p:clrMapOvr>
    <a:masterClrMapping/>
  </p:clrMapOvr>
  <p:transition advClick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7D612-6946-4AE0-A929-A58B4A31F02C}" type="datetimeFigureOut">
              <a:rPr lang="pt-PT"/>
              <a:pPr>
                <a:defRPr/>
              </a:pPr>
              <a:t>06-01-2016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CB7C8-40EF-45E5-B6C3-43364402FE6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64719222"/>
      </p:ext>
    </p:extLst>
  </p:cSld>
  <p:clrMapOvr>
    <a:masterClrMapping/>
  </p:clrMapOvr>
  <p:transition advClick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B3F5E-9FFC-4DAB-BFAC-C6C7E9A3C118}" type="datetimeFigureOut">
              <a:rPr lang="pt-PT"/>
              <a:pPr>
                <a:defRPr/>
              </a:pPr>
              <a:t>06-01-2016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FEF14-790C-46EA-AD59-5D9FF767EAE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43007659"/>
      </p:ext>
    </p:extLst>
  </p:cSld>
  <p:clrMapOvr>
    <a:masterClrMapping/>
  </p:clrMapOvr>
  <p:transition advClick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AA4B6-CE85-4FA5-808A-FD6F89D15BDA}" type="datetimeFigureOut">
              <a:rPr lang="pt-PT"/>
              <a:pPr>
                <a:defRPr/>
              </a:pPr>
              <a:t>06-01-2016</a:t>
            </a:fld>
            <a:endParaRPr lang="pt-PT"/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37B47-62F0-48A9-ADE4-910AF779400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6723443"/>
      </p:ext>
    </p:extLst>
  </p:cSld>
  <p:clrMapOvr>
    <a:masterClrMapping/>
  </p:clrMapOvr>
  <p:transition advClick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22910-F540-4D1C-A55B-62E6B6B82F72}" type="datetimeFigureOut">
              <a:rPr lang="pt-PT"/>
              <a:pPr>
                <a:defRPr/>
              </a:pPr>
              <a:t>06-01-2016</a:t>
            </a:fld>
            <a:endParaRPr lang="pt-PT"/>
          </a:p>
        </p:txBody>
      </p:sp>
      <p:sp>
        <p:nvSpPr>
          <p:cNvPr id="8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837C6-8F1F-43EE-95F1-41E95A84829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14549093"/>
      </p:ext>
    </p:extLst>
  </p:cSld>
  <p:clrMapOvr>
    <a:masterClrMapping/>
  </p:clrMapOvr>
  <p:transition advClick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07A74-6FF4-4615-886E-7E5EBA5A3787}" type="datetimeFigureOut">
              <a:rPr lang="pt-PT"/>
              <a:pPr>
                <a:defRPr/>
              </a:pPr>
              <a:t>06-01-2016</a:t>
            </a:fld>
            <a:endParaRPr lang="pt-PT"/>
          </a:p>
        </p:txBody>
      </p:sp>
      <p:sp>
        <p:nvSpPr>
          <p:cNvPr id="4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ECA4C-1139-4868-A0E2-A6976C1FC9C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16847008"/>
      </p:ext>
    </p:extLst>
  </p:cSld>
  <p:clrMapOvr>
    <a:masterClrMapping/>
  </p:clrMapOvr>
  <p:transition advClick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A5FBD-3C76-4268-8582-340C0E1C1CFE}" type="datetimeFigureOut">
              <a:rPr lang="pt-PT"/>
              <a:pPr>
                <a:defRPr/>
              </a:pPr>
              <a:t>06-01-2016</a:t>
            </a:fld>
            <a:endParaRPr lang="pt-PT"/>
          </a:p>
        </p:txBody>
      </p:sp>
      <p:sp>
        <p:nvSpPr>
          <p:cNvPr id="3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505D7-E652-43A6-93F4-4CB0323BC1C0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31778484"/>
      </p:ext>
    </p:extLst>
  </p:cSld>
  <p:clrMapOvr>
    <a:masterClrMapping/>
  </p:clrMapOvr>
  <p:transition advClick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19E63-7C3D-4A2C-BC7E-7C45E0A788ED}" type="datetimeFigureOut">
              <a:rPr lang="pt-PT"/>
              <a:pPr>
                <a:defRPr/>
              </a:pPr>
              <a:t>06-01-2016</a:t>
            </a:fld>
            <a:endParaRPr lang="pt-PT"/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3DE1E-F7E3-49BE-A9FD-A53606612B90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72907165"/>
      </p:ext>
    </p:extLst>
  </p:cSld>
  <p:clrMapOvr>
    <a:masterClrMapping/>
  </p:clrMapOvr>
  <p:transition advClick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6F80B-A072-4D76-8EE4-661917B9B35D}" type="datetimeFigureOut">
              <a:rPr lang="pt-PT"/>
              <a:pPr>
                <a:defRPr/>
              </a:pPr>
              <a:t>06-01-2016</a:t>
            </a:fld>
            <a:endParaRPr lang="pt-PT"/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8E1AB-4D18-4E4D-8B9B-748FD05D292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79375682"/>
      </p:ext>
    </p:extLst>
  </p:cSld>
  <p:clrMapOvr>
    <a:masterClrMapping/>
  </p:clrMapOvr>
  <p:transition advClick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Marcador de Posição do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 altLang="pt-PT" smtClean="0"/>
              <a:t>Clique para editar o estilo</a:t>
            </a:r>
          </a:p>
        </p:txBody>
      </p:sp>
      <p:sp>
        <p:nvSpPr>
          <p:cNvPr id="1027" name="Marcador de Posição do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altLang="pt-PT" smtClean="0"/>
              <a:t>Clique para editar os estilos</a:t>
            </a:r>
          </a:p>
          <a:p>
            <a:pPr lvl="1"/>
            <a:r>
              <a:rPr lang="pt-PT" altLang="pt-PT" smtClean="0"/>
              <a:t>Segundo nível</a:t>
            </a:r>
          </a:p>
          <a:p>
            <a:pPr lvl="2"/>
            <a:r>
              <a:rPr lang="pt-PT" altLang="pt-PT" smtClean="0"/>
              <a:t>Terceiro nível</a:t>
            </a:r>
          </a:p>
          <a:p>
            <a:pPr lvl="3"/>
            <a:r>
              <a:rPr lang="pt-PT" altLang="pt-PT" smtClean="0"/>
              <a:t>Quarto nível</a:t>
            </a:r>
          </a:p>
          <a:p>
            <a:pPr lvl="4"/>
            <a:r>
              <a:rPr lang="pt-PT" altLang="pt-PT" smtClean="0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E28B367-26DB-42B2-8BDB-C912BA70FFF1}" type="datetimeFigureOut">
              <a:rPr lang="pt-PT"/>
              <a:pPr>
                <a:defRPr/>
              </a:pPr>
              <a:t>06-01-2016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DDEF104-9573-4A3E-A3AB-C2580BB885C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0.xml"/><Relationship Id="rId18" Type="http://schemas.openxmlformats.org/officeDocument/2006/relationships/slide" Target="slide25.xml"/><Relationship Id="rId26" Type="http://schemas.openxmlformats.org/officeDocument/2006/relationships/slide" Target="slide17.xml"/><Relationship Id="rId3" Type="http://schemas.openxmlformats.org/officeDocument/2006/relationships/image" Target="../media/image2.png"/><Relationship Id="rId21" Type="http://schemas.openxmlformats.org/officeDocument/2006/relationships/slide" Target="slide22.xml"/><Relationship Id="rId7" Type="http://schemas.openxmlformats.org/officeDocument/2006/relationships/slide" Target="slide4.xml"/><Relationship Id="rId12" Type="http://schemas.openxmlformats.org/officeDocument/2006/relationships/slide" Target="slide9.xml"/><Relationship Id="rId17" Type="http://schemas.openxmlformats.org/officeDocument/2006/relationships/slide" Target="slide24.xml"/><Relationship Id="rId25" Type="http://schemas.openxmlformats.org/officeDocument/2006/relationships/slide" Target="slide16.xml"/><Relationship Id="rId33" Type="http://schemas.openxmlformats.org/officeDocument/2006/relationships/slide" Target="slide27.xml"/><Relationship Id="rId2" Type="http://schemas.openxmlformats.org/officeDocument/2006/relationships/image" Target="../media/image1.jpeg"/><Relationship Id="rId16" Type="http://schemas.openxmlformats.org/officeDocument/2006/relationships/slide" Target="slide13.xml"/><Relationship Id="rId20" Type="http://schemas.openxmlformats.org/officeDocument/2006/relationships/slide" Target="slide20.xml"/><Relationship Id="rId29" Type="http://schemas.openxmlformats.org/officeDocument/2006/relationships/slide" Target="slide3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11" Type="http://schemas.openxmlformats.org/officeDocument/2006/relationships/slide" Target="slide8.xml"/><Relationship Id="rId24" Type="http://schemas.openxmlformats.org/officeDocument/2006/relationships/slide" Target="slide18.xml"/><Relationship Id="rId32" Type="http://schemas.openxmlformats.org/officeDocument/2006/relationships/slide" Target="slide28.xml"/><Relationship Id="rId5" Type="http://schemas.openxmlformats.org/officeDocument/2006/relationships/slide" Target="slide11.xml"/><Relationship Id="rId15" Type="http://schemas.openxmlformats.org/officeDocument/2006/relationships/slide" Target="slide14.xml"/><Relationship Id="rId23" Type="http://schemas.openxmlformats.org/officeDocument/2006/relationships/slide" Target="slide21.xml"/><Relationship Id="rId28" Type="http://schemas.openxmlformats.org/officeDocument/2006/relationships/slide" Target="slide26.xml"/><Relationship Id="rId10" Type="http://schemas.openxmlformats.org/officeDocument/2006/relationships/slide" Target="slide7.xml"/><Relationship Id="rId19" Type="http://schemas.openxmlformats.org/officeDocument/2006/relationships/slide" Target="slide23.xml"/><Relationship Id="rId31" Type="http://schemas.openxmlformats.org/officeDocument/2006/relationships/slide" Target="slide29.xml"/><Relationship Id="rId4" Type="http://schemas.openxmlformats.org/officeDocument/2006/relationships/slide" Target="slide2.xml"/><Relationship Id="rId9" Type="http://schemas.openxmlformats.org/officeDocument/2006/relationships/slide" Target="slide5.xml"/><Relationship Id="rId14" Type="http://schemas.openxmlformats.org/officeDocument/2006/relationships/slide" Target="slide12.xml"/><Relationship Id="rId22" Type="http://schemas.openxmlformats.org/officeDocument/2006/relationships/slide" Target="slide19.xml"/><Relationship Id="rId27" Type="http://schemas.openxmlformats.org/officeDocument/2006/relationships/slide" Target="slide15.xml"/><Relationship Id="rId30" Type="http://schemas.openxmlformats.org/officeDocument/2006/relationships/slide" Target="slide3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élio\AppData\Local\Microsoft\Windows\Temporary Internet Files\Content.IE5\MNLPC7TP\20114116_CONTCD_DD01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06438"/>
            <a:ext cx="9144000" cy="613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CaixaDeTexto 3"/>
          <p:cNvSpPr txBox="1">
            <a:spLocks noChangeArrowheads="1"/>
          </p:cNvSpPr>
          <p:nvPr/>
        </p:nvSpPr>
        <p:spPr bwMode="auto">
          <a:xfrm>
            <a:off x="34925" y="466725"/>
            <a:ext cx="29527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pt-PT" altLang="pt-PT" sz="1400"/>
              <a:t>Clicar nos números</a:t>
            </a:r>
          </a:p>
        </p:txBody>
      </p:sp>
      <p:pic>
        <p:nvPicPr>
          <p:cNvPr id="2052" name="Picture 2" descr="http://grandec.org/wp-content/uploads/portoeditora_20110519_2083397778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77175" y="44450"/>
            <a:ext cx="1266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>
            <a:hlinkClick r:id="rId4" action="ppaction://hlinksldjump"/>
          </p:cNvPr>
          <p:cNvSpPr/>
          <p:nvPr/>
        </p:nvSpPr>
        <p:spPr>
          <a:xfrm>
            <a:off x="6875463" y="2852738"/>
            <a:ext cx="288925" cy="288925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b="1" dirty="0"/>
              <a:t>1</a:t>
            </a:r>
            <a:endParaRPr lang="pt-PT" sz="1200" b="1" dirty="0"/>
          </a:p>
        </p:txBody>
      </p:sp>
      <p:sp>
        <p:nvSpPr>
          <p:cNvPr id="6" name="Oval 5">
            <a:hlinkClick r:id="rId5" action="ppaction://hlinksldjump"/>
          </p:cNvPr>
          <p:cNvSpPr/>
          <p:nvPr/>
        </p:nvSpPr>
        <p:spPr>
          <a:xfrm>
            <a:off x="2411413" y="2852738"/>
            <a:ext cx="288925" cy="288925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b="1" dirty="0"/>
              <a:t>10</a:t>
            </a:r>
            <a:endParaRPr lang="pt-PT" sz="1200" b="1" dirty="0"/>
          </a:p>
        </p:txBody>
      </p:sp>
      <p:sp>
        <p:nvSpPr>
          <p:cNvPr id="7" name="Oval 6">
            <a:hlinkClick r:id="rId6" action="ppaction://hlinksldjump"/>
          </p:cNvPr>
          <p:cNvSpPr/>
          <p:nvPr/>
        </p:nvSpPr>
        <p:spPr>
          <a:xfrm>
            <a:off x="5219700" y="2924175"/>
            <a:ext cx="288925" cy="288925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b="1" dirty="0"/>
              <a:t>2</a:t>
            </a:r>
            <a:endParaRPr lang="pt-PT" sz="1200" b="1" dirty="0"/>
          </a:p>
        </p:txBody>
      </p:sp>
      <p:sp>
        <p:nvSpPr>
          <p:cNvPr id="8" name="Oval 7">
            <a:hlinkClick r:id="rId7" action="ppaction://hlinksldjump"/>
          </p:cNvPr>
          <p:cNvSpPr/>
          <p:nvPr/>
        </p:nvSpPr>
        <p:spPr>
          <a:xfrm>
            <a:off x="2484438" y="4292600"/>
            <a:ext cx="287337" cy="288925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b="1" dirty="0"/>
              <a:t>3</a:t>
            </a:r>
            <a:endParaRPr lang="pt-PT" sz="1200" b="1" dirty="0"/>
          </a:p>
        </p:txBody>
      </p:sp>
      <p:sp>
        <p:nvSpPr>
          <p:cNvPr id="9" name="Oval 8">
            <a:hlinkClick r:id="rId8" action="ppaction://hlinksldjump"/>
          </p:cNvPr>
          <p:cNvSpPr/>
          <p:nvPr/>
        </p:nvSpPr>
        <p:spPr>
          <a:xfrm>
            <a:off x="4572000" y="2708275"/>
            <a:ext cx="287338" cy="288925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b="1" dirty="0"/>
              <a:t>5</a:t>
            </a:r>
            <a:endParaRPr lang="pt-PT" sz="1200" b="1" dirty="0"/>
          </a:p>
        </p:txBody>
      </p:sp>
      <p:sp>
        <p:nvSpPr>
          <p:cNvPr id="10" name="Oval 9">
            <a:hlinkClick r:id="rId9" action="ppaction://hlinksldjump"/>
          </p:cNvPr>
          <p:cNvSpPr/>
          <p:nvPr/>
        </p:nvSpPr>
        <p:spPr>
          <a:xfrm>
            <a:off x="3059113" y="4797425"/>
            <a:ext cx="288925" cy="287338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b="1" dirty="0"/>
              <a:t>4</a:t>
            </a:r>
            <a:endParaRPr lang="pt-PT" sz="1200" b="1" dirty="0"/>
          </a:p>
        </p:txBody>
      </p:sp>
      <p:sp>
        <p:nvSpPr>
          <p:cNvPr id="11" name="Oval 10">
            <a:hlinkClick r:id="rId10" action="ppaction://hlinksldjump"/>
          </p:cNvPr>
          <p:cNvSpPr/>
          <p:nvPr/>
        </p:nvSpPr>
        <p:spPr>
          <a:xfrm>
            <a:off x="2082800" y="3346450"/>
            <a:ext cx="287338" cy="288925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b="1" dirty="0"/>
              <a:t>6</a:t>
            </a:r>
            <a:endParaRPr lang="pt-PT" sz="1200" b="1" dirty="0"/>
          </a:p>
        </p:txBody>
      </p:sp>
      <p:sp>
        <p:nvSpPr>
          <p:cNvPr id="12" name="Oval 11">
            <a:hlinkClick r:id="rId11" action="ppaction://hlinksldjump"/>
          </p:cNvPr>
          <p:cNvSpPr/>
          <p:nvPr/>
        </p:nvSpPr>
        <p:spPr>
          <a:xfrm>
            <a:off x="6156325" y="3284538"/>
            <a:ext cx="287338" cy="288925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b="1" dirty="0"/>
              <a:t>7</a:t>
            </a:r>
            <a:endParaRPr lang="pt-PT" sz="1200" b="1" dirty="0"/>
          </a:p>
        </p:txBody>
      </p:sp>
      <p:sp>
        <p:nvSpPr>
          <p:cNvPr id="13" name="Oval 12">
            <a:hlinkClick r:id="rId12" action="ppaction://hlinksldjump"/>
          </p:cNvPr>
          <p:cNvSpPr/>
          <p:nvPr/>
        </p:nvSpPr>
        <p:spPr>
          <a:xfrm>
            <a:off x="4859338" y="2852738"/>
            <a:ext cx="288925" cy="288925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b="1" dirty="0"/>
              <a:t>8</a:t>
            </a:r>
            <a:endParaRPr lang="pt-PT" sz="1200" b="1" dirty="0"/>
          </a:p>
        </p:txBody>
      </p:sp>
      <p:sp>
        <p:nvSpPr>
          <p:cNvPr id="14" name="Oval 13">
            <a:hlinkClick r:id="rId13" action="ppaction://hlinksldjump"/>
          </p:cNvPr>
          <p:cNvSpPr/>
          <p:nvPr/>
        </p:nvSpPr>
        <p:spPr>
          <a:xfrm>
            <a:off x="7885113" y="5157788"/>
            <a:ext cx="287337" cy="287337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b="1" dirty="0"/>
              <a:t>9</a:t>
            </a:r>
            <a:endParaRPr lang="pt-PT" sz="1200" b="1" dirty="0"/>
          </a:p>
        </p:txBody>
      </p:sp>
      <p:sp>
        <p:nvSpPr>
          <p:cNvPr id="15" name="Oval 14">
            <a:hlinkClick r:id="rId14" action="ppaction://hlinksldjump"/>
          </p:cNvPr>
          <p:cNvSpPr/>
          <p:nvPr/>
        </p:nvSpPr>
        <p:spPr>
          <a:xfrm>
            <a:off x="4211638" y="3429000"/>
            <a:ext cx="288925" cy="287338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b="1" dirty="0"/>
              <a:t>11</a:t>
            </a:r>
            <a:endParaRPr lang="pt-PT" sz="1200" b="1" dirty="0"/>
          </a:p>
        </p:txBody>
      </p:sp>
      <p:sp>
        <p:nvSpPr>
          <p:cNvPr id="16" name="Oval 15">
            <a:hlinkClick r:id="rId15" action="ppaction://hlinksldjump"/>
          </p:cNvPr>
          <p:cNvSpPr/>
          <p:nvPr/>
        </p:nvSpPr>
        <p:spPr>
          <a:xfrm>
            <a:off x="4329113" y="2530475"/>
            <a:ext cx="287337" cy="287338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b="1" dirty="0"/>
              <a:t>13</a:t>
            </a:r>
            <a:endParaRPr lang="pt-PT" sz="1200" b="1" dirty="0"/>
          </a:p>
        </p:txBody>
      </p:sp>
      <p:sp>
        <p:nvSpPr>
          <p:cNvPr id="17" name="Oval 16">
            <a:hlinkClick r:id="rId16" action="ppaction://hlinksldjump"/>
          </p:cNvPr>
          <p:cNvSpPr/>
          <p:nvPr/>
        </p:nvSpPr>
        <p:spPr>
          <a:xfrm>
            <a:off x="6848475" y="3630613"/>
            <a:ext cx="288925" cy="288925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b="1" dirty="0"/>
              <a:t>12</a:t>
            </a:r>
            <a:endParaRPr lang="pt-PT" sz="1200" b="1" dirty="0"/>
          </a:p>
        </p:txBody>
      </p:sp>
      <p:sp>
        <p:nvSpPr>
          <p:cNvPr id="18" name="Oval 17">
            <a:hlinkClick r:id="rId17" action="ppaction://hlinksldjump"/>
          </p:cNvPr>
          <p:cNvSpPr/>
          <p:nvPr/>
        </p:nvSpPr>
        <p:spPr>
          <a:xfrm>
            <a:off x="8388350" y="4537075"/>
            <a:ext cx="287338" cy="287338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b="1" dirty="0"/>
              <a:t>23</a:t>
            </a:r>
            <a:endParaRPr lang="pt-PT" sz="1200" b="1" dirty="0"/>
          </a:p>
        </p:txBody>
      </p:sp>
      <p:sp>
        <p:nvSpPr>
          <p:cNvPr id="19" name="Oval 18">
            <a:hlinkClick r:id="rId18" action="ppaction://hlinksldjump"/>
          </p:cNvPr>
          <p:cNvSpPr/>
          <p:nvPr/>
        </p:nvSpPr>
        <p:spPr>
          <a:xfrm>
            <a:off x="2627313" y="5732463"/>
            <a:ext cx="288925" cy="288925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b="1" dirty="0"/>
              <a:t>24</a:t>
            </a:r>
            <a:endParaRPr lang="pt-PT" sz="1200" b="1" dirty="0"/>
          </a:p>
        </p:txBody>
      </p:sp>
      <p:sp>
        <p:nvSpPr>
          <p:cNvPr id="20" name="Oval 19">
            <a:hlinkClick r:id="rId19" action="ppaction://hlinksldjump"/>
          </p:cNvPr>
          <p:cNvSpPr/>
          <p:nvPr/>
        </p:nvSpPr>
        <p:spPr>
          <a:xfrm>
            <a:off x="4140200" y="3041650"/>
            <a:ext cx="287338" cy="287338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b="1" dirty="0"/>
              <a:t>22</a:t>
            </a:r>
            <a:endParaRPr lang="pt-PT" sz="1200" b="1" dirty="0"/>
          </a:p>
        </p:txBody>
      </p:sp>
      <p:sp>
        <p:nvSpPr>
          <p:cNvPr id="21" name="Oval 20">
            <a:hlinkClick r:id="rId20" action="ppaction://hlinksldjump"/>
          </p:cNvPr>
          <p:cNvSpPr/>
          <p:nvPr/>
        </p:nvSpPr>
        <p:spPr>
          <a:xfrm>
            <a:off x="4716463" y="5057775"/>
            <a:ext cx="287337" cy="288925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b="1" dirty="0"/>
              <a:t>19</a:t>
            </a:r>
            <a:endParaRPr lang="pt-PT" sz="1200" b="1" dirty="0"/>
          </a:p>
        </p:txBody>
      </p:sp>
      <p:sp>
        <p:nvSpPr>
          <p:cNvPr id="22" name="Oval 21">
            <a:hlinkClick r:id="rId21" action="ppaction://hlinksldjump"/>
          </p:cNvPr>
          <p:cNvSpPr/>
          <p:nvPr/>
        </p:nvSpPr>
        <p:spPr>
          <a:xfrm>
            <a:off x="8388350" y="5445125"/>
            <a:ext cx="287338" cy="287338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b="1" dirty="0"/>
              <a:t>21</a:t>
            </a:r>
            <a:endParaRPr lang="pt-PT" sz="1200" b="1" dirty="0"/>
          </a:p>
        </p:txBody>
      </p:sp>
      <p:sp>
        <p:nvSpPr>
          <p:cNvPr id="23" name="Oval 22">
            <a:hlinkClick r:id="rId22" action="ppaction://hlinksldjump"/>
          </p:cNvPr>
          <p:cNvSpPr/>
          <p:nvPr/>
        </p:nvSpPr>
        <p:spPr>
          <a:xfrm>
            <a:off x="4211638" y="2263775"/>
            <a:ext cx="288925" cy="287338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b="1" dirty="0"/>
              <a:t>18</a:t>
            </a:r>
            <a:endParaRPr lang="pt-PT" sz="1200" b="1" dirty="0"/>
          </a:p>
        </p:txBody>
      </p:sp>
      <p:sp>
        <p:nvSpPr>
          <p:cNvPr id="24" name="Oval 23">
            <a:hlinkClick r:id="rId23" action="ppaction://hlinksldjump"/>
          </p:cNvPr>
          <p:cNvSpPr/>
          <p:nvPr/>
        </p:nvSpPr>
        <p:spPr>
          <a:xfrm>
            <a:off x="2020888" y="4064000"/>
            <a:ext cx="287337" cy="287338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b="1" dirty="0"/>
              <a:t>20</a:t>
            </a:r>
            <a:endParaRPr lang="pt-PT" sz="1200" b="1" dirty="0"/>
          </a:p>
        </p:txBody>
      </p:sp>
      <p:sp>
        <p:nvSpPr>
          <p:cNvPr id="25" name="Oval 24">
            <a:hlinkClick r:id="rId24" action="ppaction://hlinksldjump"/>
          </p:cNvPr>
          <p:cNvSpPr/>
          <p:nvPr/>
        </p:nvSpPr>
        <p:spPr>
          <a:xfrm>
            <a:off x="5580063" y="3257550"/>
            <a:ext cx="287337" cy="288925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b="1" dirty="0"/>
              <a:t>17</a:t>
            </a:r>
            <a:endParaRPr lang="pt-PT" sz="1200" b="1" dirty="0"/>
          </a:p>
        </p:txBody>
      </p:sp>
      <p:sp>
        <p:nvSpPr>
          <p:cNvPr id="26" name="Oval 25">
            <a:hlinkClick r:id="rId25" action="ppaction://hlinksldjump"/>
          </p:cNvPr>
          <p:cNvSpPr/>
          <p:nvPr/>
        </p:nvSpPr>
        <p:spPr>
          <a:xfrm>
            <a:off x="2308225" y="2565400"/>
            <a:ext cx="288925" cy="287338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b="1" dirty="0"/>
              <a:t>15</a:t>
            </a:r>
            <a:endParaRPr lang="pt-PT" sz="1200" b="1" dirty="0"/>
          </a:p>
        </p:txBody>
      </p:sp>
      <p:sp>
        <p:nvSpPr>
          <p:cNvPr id="27" name="Oval 26">
            <a:hlinkClick r:id="rId26" action="ppaction://hlinksldjump"/>
          </p:cNvPr>
          <p:cNvSpPr/>
          <p:nvPr/>
        </p:nvSpPr>
        <p:spPr>
          <a:xfrm>
            <a:off x="4572000" y="2420938"/>
            <a:ext cx="287338" cy="287337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b="1" dirty="0"/>
              <a:t>16</a:t>
            </a:r>
            <a:endParaRPr lang="pt-PT" sz="1200" b="1" dirty="0"/>
          </a:p>
        </p:txBody>
      </p:sp>
      <p:sp>
        <p:nvSpPr>
          <p:cNvPr id="28" name="Oval 27">
            <a:hlinkClick r:id="rId27" action="ppaction://hlinksldjump"/>
          </p:cNvPr>
          <p:cNvSpPr/>
          <p:nvPr/>
        </p:nvSpPr>
        <p:spPr>
          <a:xfrm>
            <a:off x="2124075" y="3630613"/>
            <a:ext cx="287338" cy="288925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b="1" dirty="0"/>
              <a:t>14</a:t>
            </a:r>
            <a:endParaRPr lang="pt-PT" sz="1200" b="1" dirty="0"/>
          </a:p>
        </p:txBody>
      </p:sp>
      <p:sp>
        <p:nvSpPr>
          <p:cNvPr id="29" name="Oval 28">
            <a:hlinkClick r:id="rId28" action="ppaction://hlinksldjump"/>
          </p:cNvPr>
          <p:cNvSpPr/>
          <p:nvPr/>
        </p:nvSpPr>
        <p:spPr>
          <a:xfrm>
            <a:off x="5724525" y="4149725"/>
            <a:ext cx="287338" cy="287338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b="1" dirty="0"/>
              <a:t>25</a:t>
            </a:r>
            <a:endParaRPr lang="pt-PT" sz="1200" b="1" dirty="0"/>
          </a:p>
        </p:txBody>
      </p:sp>
      <p:sp>
        <p:nvSpPr>
          <p:cNvPr id="30" name="Oval 29">
            <a:hlinkClick r:id="rId29" action="ppaction://hlinksldjump"/>
          </p:cNvPr>
          <p:cNvSpPr/>
          <p:nvPr/>
        </p:nvSpPr>
        <p:spPr>
          <a:xfrm>
            <a:off x="2497138" y="5129213"/>
            <a:ext cx="288925" cy="288925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b="1" dirty="0"/>
              <a:t>30</a:t>
            </a:r>
            <a:endParaRPr lang="pt-PT" sz="1200" b="1" dirty="0"/>
          </a:p>
        </p:txBody>
      </p:sp>
      <p:sp>
        <p:nvSpPr>
          <p:cNvPr id="31" name="Oval 30">
            <a:hlinkClick r:id="rId30" action="ppaction://hlinksldjump"/>
          </p:cNvPr>
          <p:cNvSpPr/>
          <p:nvPr/>
        </p:nvSpPr>
        <p:spPr>
          <a:xfrm>
            <a:off x="7740650" y="4221163"/>
            <a:ext cx="287338" cy="287337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b="1" dirty="0"/>
              <a:t>29</a:t>
            </a:r>
            <a:endParaRPr lang="pt-PT" sz="1200" b="1" dirty="0"/>
          </a:p>
        </p:txBody>
      </p:sp>
      <p:sp>
        <p:nvSpPr>
          <p:cNvPr id="32" name="Oval 31">
            <a:hlinkClick r:id="rId31" action="ppaction://hlinksldjump"/>
          </p:cNvPr>
          <p:cNvSpPr/>
          <p:nvPr/>
        </p:nvSpPr>
        <p:spPr>
          <a:xfrm>
            <a:off x="2398713" y="3343275"/>
            <a:ext cx="287337" cy="287338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b="1" dirty="0"/>
              <a:t>28</a:t>
            </a:r>
            <a:endParaRPr lang="pt-PT" sz="1200" b="1" dirty="0"/>
          </a:p>
        </p:txBody>
      </p:sp>
      <p:sp>
        <p:nvSpPr>
          <p:cNvPr id="33" name="Oval 32">
            <a:hlinkClick r:id="rId32" action="ppaction://hlinksldjump"/>
          </p:cNvPr>
          <p:cNvSpPr/>
          <p:nvPr/>
        </p:nvSpPr>
        <p:spPr>
          <a:xfrm>
            <a:off x="5076825" y="4221163"/>
            <a:ext cx="287338" cy="287337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b="1" dirty="0"/>
              <a:t>27</a:t>
            </a:r>
            <a:endParaRPr lang="pt-PT" sz="1200" b="1" dirty="0"/>
          </a:p>
        </p:txBody>
      </p:sp>
      <p:sp>
        <p:nvSpPr>
          <p:cNvPr id="34" name="Oval 33">
            <a:hlinkClick r:id="rId33" action="ppaction://hlinksldjump"/>
          </p:cNvPr>
          <p:cNvSpPr/>
          <p:nvPr/>
        </p:nvSpPr>
        <p:spPr>
          <a:xfrm>
            <a:off x="7740650" y="3573463"/>
            <a:ext cx="287338" cy="287337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b="1" dirty="0"/>
              <a:t>26</a:t>
            </a:r>
            <a:endParaRPr lang="pt-PT" sz="1200" b="1" dirty="0"/>
          </a:p>
        </p:txBody>
      </p:sp>
      <p:sp>
        <p:nvSpPr>
          <p:cNvPr id="35" name="CaixaDeTexto 34"/>
          <p:cNvSpPr txBox="1"/>
          <p:nvPr/>
        </p:nvSpPr>
        <p:spPr>
          <a:xfrm>
            <a:off x="0" y="0"/>
            <a:ext cx="3059113" cy="46196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dirty="0">
                <a:latin typeface="+mn-lt"/>
                <a:cs typeface="+mn-cs"/>
              </a:rPr>
              <a:t>VIAGEM PELO MUNDO</a:t>
            </a:r>
            <a:endParaRPr lang="pt-PT" sz="2400" b="1" dirty="0">
              <a:latin typeface="+mn-lt"/>
              <a:cs typeface="+mn-cs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20114116_Rec Dig do GPS\4267353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5219700" y="333375"/>
            <a:ext cx="3673475" cy="4603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dirty="0">
                <a:latin typeface="+mn-lt"/>
                <a:cs typeface="+mn-cs"/>
              </a:rPr>
              <a:t>Ópera de Sydney </a:t>
            </a:r>
            <a:r>
              <a:rPr lang="pt-PT" sz="2400" b="1" dirty="0">
                <a:solidFill>
                  <a:schemeClr val="bg1"/>
                </a:solidFill>
                <a:latin typeface="Arial"/>
                <a:cs typeface="Arial"/>
              </a:rPr>
              <a:t>|</a:t>
            </a:r>
            <a:r>
              <a:rPr lang="pt-PT" sz="2400" b="1" dirty="0">
                <a:latin typeface="Arial"/>
                <a:cs typeface="Arial"/>
              </a:rPr>
              <a:t> </a:t>
            </a:r>
            <a:r>
              <a:rPr lang="pt-PT" sz="2400" b="1" dirty="0">
                <a:latin typeface="+mn-lt"/>
                <a:cs typeface="+mn-cs"/>
              </a:rPr>
              <a:t>Austrália</a:t>
            </a:r>
            <a:endParaRPr lang="pt-PT" sz="2400" b="1" dirty="0">
              <a:latin typeface="+mn-lt"/>
              <a:cs typeface="+mn-cs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8495928" y="6209928"/>
            <a:ext cx="648072" cy="648072"/>
            <a:chOff x="8495928" y="6209928"/>
            <a:chExt cx="648072" cy="648072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5" name="Triângulo rectângulo 4"/>
            <p:cNvSpPr/>
            <p:nvPr/>
          </p:nvSpPr>
          <p:spPr>
            <a:xfrm flipH="1">
              <a:off x="8495928" y="6209928"/>
              <a:ext cx="648072" cy="64807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6" name="Botão de acção: retroceder ou anterior 5">
              <a:hlinkClick r:id="" action="ppaction://hlinkshowjump?jump=firstslide" highlightClick="1"/>
            </p:cNvPr>
            <p:cNvSpPr/>
            <p:nvPr/>
          </p:nvSpPr>
          <p:spPr>
            <a:xfrm>
              <a:off x="8800216" y="6552728"/>
              <a:ext cx="323528" cy="260648"/>
            </a:xfrm>
            <a:prstGeom prst="actionButtonBackPreviou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20114116_Rec Dig do GPS\7144600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174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250825" y="333375"/>
            <a:ext cx="6697663" cy="4603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dirty="0">
                <a:latin typeface="+mn-lt"/>
                <a:cs typeface="+mn-cs"/>
              </a:rPr>
              <a:t>Cidade de Nova Iorque </a:t>
            </a:r>
            <a:r>
              <a:rPr lang="pt-PT" sz="2400" b="1" dirty="0">
                <a:solidFill>
                  <a:schemeClr val="bg1"/>
                </a:solidFill>
                <a:latin typeface="Arial"/>
                <a:cs typeface="Arial"/>
              </a:rPr>
              <a:t>|</a:t>
            </a:r>
            <a:r>
              <a:rPr lang="pt-PT" sz="2400" b="1" dirty="0">
                <a:latin typeface="Arial"/>
                <a:cs typeface="Arial"/>
              </a:rPr>
              <a:t> </a:t>
            </a:r>
            <a:r>
              <a:rPr lang="pt-PT" sz="2400" b="1" dirty="0">
                <a:latin typeface="+mn-lt"/>
                <a:cs typeface="+mn-cs"/>
              </a:rPr>
              <a:t>Estados Unidos da América</a:t>
            </a:r>
            <a:endParaRPr lang="pt-PT" sz="2400" b="1" dirty="0">
              <a:latin typeface="+mn-lt"/>
              <a:cs typeface="+mn-cs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8495928" y="6209928"/>
            <a:ext cx="648072" cy="648072"/>
            <a:chOff x="8495928" y="6209928"/>
            <a:chExt cx="648072" cy="648072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5" name="Triângulo rectângulo 4"/>
            <p:cNvSpPr/>
            <p:nvPr/>
          </p:nvSpPr>
          <p:spPr>
            <a:xfrm flipH="1">
              <a:off x="8495928" y="6209928"/>
              <a:ext cx="648072" cy="64807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6" name="Botão de acção: retroceder ou anterior 5">
              <a:hlinkClick r:id="" action="ppaction://hlinkshowjump?jump=firstslide" highlightClick="1"/>
            </p:cNvPr>
            <p:cNvSpPr/>
            <p:nvPr/>
          </p:nvSpPr>
          <p:spPr>
            <a:xfrm>
              <a:off x="8800216" y="6552728"/>
              <a:ext cx="323528" cy="260648"/>
            </a:xfrm>
            <a:prstGeom prst="actionButtonBackPreviou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L -0.30555 0 " pathEditMode="relative" rAng="0" ptsTypes="AA">
                                      <p:cBhvr>
                                        <p:cTn id="6" dur="15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:\20114116_Rec Dig do GPS\3278272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2170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5003800" y="333375"/>
            <a:ext cx="3889375" cy="4603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dirty="0">
                <a:latin typeface="+mn-lt"/>
                <a:cs typeface="+mn-cs"/>
              </a:rPr>
              <a:t>Mosteiro em </a:t>
            </a:r>
            <a:r>
              <a:rPr lang="pt-PT" sz="2400" dirty="0" err="1">
                <a:latin typeface="+mn-lt"/>
                <a:cs typeface="+mn-cs"/>
              </a:rPr>
              <a:t>Timbuktu</a:t>
            </a:r>
            <a:r>
              <a:rPr lang="pt-PT" sz="2400" dirty="0">
                <a:latin typeface="+mn-lt"/>
                <a:cs typeface="+mn-cs"/>
              </a:rPr>
              <a:t> </a:t>
            </a:r>
            <a:r>
              <a:rPr lang="pt-PT" sz="2400" b="1" dirty="0">
                <a:solidFill>
                  <a:schemeClr val="bg1"/>
                </a:solidFill>
                <a:latin typeface="Arial"/>
                <a:cs typeface="Arial"/>
              </a:rPr>
              <a:t>|</a:t>
            </a:r>
            <a:r>
              <a:rPr lang="pt-PT" sz="2400" b="1" dirty="0">
                <a:latin typeface="Arial"/>
                <a:cs typeface="Arial"/>
              </a:rPr>
              <a:t> </a:t>
            </a:r>
            <a:r>
              <a:rPr lang="pt-PT" sz="2400" b="1" dirty="0">
                <a:latin typeface="+mn-lt"/>
                <a:cs typeface="+mn-cs"/>
              </a:rPr>
              <a:t>Mali</a:t>
            </a:r>
            <a:endParaRPr lang="pt-PT" sz="2400" b="1" dirty="0">
              <a:latin typeface="+mn-lt"/>
              <a:cs typeface="+mn-cs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8495928" y="6209928"/>
            <a:ext cx="648072" cy="648072"/>
            <a:chOff x="8495928" y="6209928"/>
            <a:chExt cx="648072" cy="648072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5" name="Triângulo rectângulo 4"/>
            <p:cNvSpPr/>
            <p:nvPr/>
          </p:nvSpPr>
          <p:spPr>
            <a:xfrm flipH="1">
              <a:off x="8495928" y="6209928"/>
              <a:ext cx="648072" cy="64807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6" name="Botão de acção: retroceder ou anterior 5">
              <a:hlinkClick r:id="" action="ppaction://hlinkshowjump?jump=firstslide" highlightClick="1"/>
            </p:cNvPr>
            <p:cNvSpPr/>
            <p:nvPr/>
          </p:nvSpPr>
          <p:spPr>
            <a:xfrm>
              <a:off x="8800216" y="6552728"/>
              <a:ext cx="323528" cy="260648"/>
            </a:xfrm>
            <a:prstGeom prst="actionButtonBackPreviou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20114116_Rec Dig do GPS\5990918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043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250825" y="6092825"/>
            <a:ext cx="3025775" cy="461963"/>
          </a:xfrm>
          <a:prstGeom prst="rect">
            <a:avLst/>
          </a:prstGeom>
          <a:solidFill>
            <a:schemeClr val="accent3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dirty="0" err="1">
                <a:latin typeface="+mn-lt"/>
                <a:cs typeface="+mn-cs"/>
              </a:rPr>
              <a:t>Angkor</a:t>
            </a:r>
            <a:r>
              <a:rPr lang="pt-PT" sz="2400" dirty="0">
                <a:latin typeface="+mn-lt"/>
                <a:cs typeface="+mn-cs"/>
              </a:rPr>
              <a:t> </a:t>
            </a:r>
            <a:r>
              <a:rPr lang="pt-PT" sz="2400" dirty="0" err="1">
                <a:latin typeface="+mn-lt"/>
                <a:cs typeface="+mn-cs"/>
              </a:rPr>
              <a:t>Wat</a:t>
            </a:r>
            <a:r>
              <a:rPr lang="pt-PT" sz="2400" dirty="0">
                <a:latin typeface="+mn-lt"/>
                <a:cs typeface="+mn-cs"/>
              </a:rPr>
              <a:t> </a:t>
            </a:r>
            <a:r>
              <a:rPr lang="pt-PT" sz="2400" b="1" dirty="0">
                <a:solidFill>
                  <a:schemeClr val="bg1"/>
                </a:solidFill>
                <a:latin typeface="Arial"/>
                <a:cs typeface="Arial"/>
              </a:rPr>
              <a:t>|</a:t>
            </a:r>
            <a:r>
              <a:rPr lang="pt-PT" sz="2400" b="1" dirty="0">
                <a:latin typeface="Arial"/>
                <a:cs typeface="Arial"/>
              </a:rPr>
              <a:t> </a:t>
            </a:r>
            <a:r>
              <a:rPr lang="pt-PT" sz="2400" b="1" dirty="0">
                <a:latin typeface="+mn-lt"/>
                <a:cs typeface="+mn-cs"/>
              </a:rPr>
              <a:t>Camboja</a:t>
            </a:r>
            <a:endParaRPr lang="pt-PT" sz="2400" b="1" dirty="0">
              <a:latin typeface="+mn-lt"/>
              <a:cs typeface="+mn-cs"/>
            </a:endParaRPr>
          </a:p>
        </p:txBody>
      </p:sp>
      <p:grpSp>
        <p:nvGrpSpPr>
          <p:cNvPr id="14340" name="Grupo 3"/>
          <p:cNvGrpSpPr>
            <a:grpSpLocks/>
          </p:cNvGrpSpPr>
          <p:nvPr/>
        </p:nvGrpSpPr>
        <p:grpSpPr bwMode="auto">
          <a:xfrm>
            <a:off x="8496300" y="6210300"/>
            <a:ext cx="647700" cy="647700"/>
            <a:chOff x="8495928" y="6209928"/>
            <a:chExt cx="648072" cy="648072"/>
          </a:xfrm>
        </p:grpSpPr>
        <p:sp>
          <p:nvSpPr>
            <p:cNvPr id="5" name="Triângulo rectângulo 4"/>
            <p:cNvSpPr/>
            <p:nvPr/>
          </p:nvSpPr>
          <p:spPr>
            <a:xfrm flipH="1">
              <a:off x="8495928" y="6209928"/>
              <a:ext cx="648072" cy="64807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6" name="Botão de acção: retroceder ou anterior 5">
              <a:hlinkClick r:id="" action="ppaction://hlinkshowjump?jump=firstslide" highlightClick="1"/>
            </p:cNvPr>
            <p:cNvSpPr/>
            <p:nvPr/>
          </p:nvSpPr>
          <p:spPr>
            <a:xfrm>
              <a:off x="8800903" y="6553025"/>
              <a:ext cx="322448" cy="260500"/>
            </a:xfrm>
            <a:prstGeom prst="actionButtonBackPrevious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-0.49444 0 " pathEditMode="relative" rAng="0" ptsTypes="AA">
                                      <p:cBhvr>
                                        <p:cTn id="6" dur="15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:\20114116_Rec Dig do GPS\1908028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5364163" y="333375"/>
            <a:ext cx="3529012" cy="830263"/>
          </a:xfrm>
          <a:prstGeom prst="rect">
            <a:avLst/>
          </a:prstGeom>
          <a:solidFill>
            <a:schemeClr val="accent3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dirty="0">
                <a:latin typeface="+mn-lt"/>
                <a:cs typeface="+mn-cs"/>
              </a:rPr>
              <a:t>Torre Eiffel em Paris </a:t>
            </a:r>
            <a:r>
              <a:rPr lang="pt-PT" sz="2400" b="1" dirty="0">
                <a:solidFill>
                  <a:schemeClr val="bg1"/>
                </a:solidFill>
                <a:latin typeface="Arial"/>
                <a:cs typeface="Arial"/>
              </a:rPr>
              <a:t>|</a:t>
            </a:r>
            <a:r>
              <a:rPr lang="pt-PT" sz="2400" b="1" dirty="0">
                <a:latin typeface="Arial"/>
                <a:cs typeface="Arial"/>
              </a:rPr>
              <a:t> </a:t>
            </a:r>
            <a:r>
              <a:rPr lang="pt-PT" sz="2400" b="1" dirty="0">
                <a:latin typeface="+mn-lt"/>
                <a:cs typeface="+mn-cs"/>
              </a:rPr>
              <a:t>França</a:t>
            </a:r>
            <a:endParaRPr lang="pt-PT" sz="2400" b="1" dirty="0">
              <a:latin typeface="+mn-lt"/>
              <a:cs typeface="+mn-cs"/>
            </a:endParaRPr>
          </a:p>
        </p:txBody>
      </p:sp>
      <p:grpSp>
        <p:nvGrpSpPr>
          <p:cNvPr id="15364" name="Grupo 3"/>
          <p:cNvGrpSpPr>
            <a:grpSpLocks/>
          </p:cNvGrpSpPr>
          <p:nvPr/>
        </p:nvGrpSpPr>
        <p:grpSpPr bwMode="auto">
          <a:xfrm>
            <a:off x="8496300" y="6210300"/>
            <a:ext cx="647700" cy="647700"/>
            <a:chOff x="8495928" y="6209928"/>
            <a:chExt cx="648072" cy="648072"/>
          </a:xfrm>
        </p:grpSpPr>
        <p:sp>
          <p:nvSpPr>
            <p:cNvPr id="5" name="Triângulo rectângulo 4"/>
            <p:cNvSpPr/>
            <p:nvPr/>
          </p:nvSpPr>
          <p:spPr>
            <a:xfrm flipH="1">
              <a:off x="8495928" y="6209928"/>
              <a:ext cx="648072" cy="64807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6" name="Botão de acção: retroceder ou anterior 5">
              <a:hlinkClick r:id="" action="ppaction://hlinkshowjump?jump=firstslide" highlightClick="1"/>
            </p:cNvPr>
            <p:cNvSpPr/>
            <p:nvPr/>
          </p:nvSpPr>
          <p:spPr>
            <a:xfrm>
              <a:off x="8800903" y="6553025"/>
              <a:ext cx="322448" cy="260500"/>
            </a:xfrm>
            <a:prstGeom prst="actionButtonBackPrevious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F:\20114116_Rec Dig do GPS\2168895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090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250825" y="333375"/>
            <a:ext cx="3744913" cy="460375"/>
          </a:xfrm>
          <a:prstGeom prst="rect">
            <a:avLst/>
          </a:prstGeom>
          <a:solidFill>
            <a:schemeClr val="accent3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dirty="0">
                <a:latin typeface="+mn-lt"/>
                <a:cs typeface="+mn-cs"/>
              </a:rPr>
              <a:t>Ruínas de </a:t>
            </a:r>
            <a:r>
              <a:rPr lang="pt-PT" sz="2400" dirty="0" err="1">
                <a:latin typeface="+mn-lt"/>
                <a:cs typeface="+mn-cs"/>
              </a:rPr>
              <a:t>Tikal</a:t>
            </a:r>
            <a:r>
              <a:rPr lang="pt-PT" sz="2400" dirty="0">
                <a:latin typeface="+mn-lt"/>
                <a:cs typeface="+mn-cs"/>
              </a:rPr>
              <a:t> </a:t>
            </a:r>
            <a:r>
              <a:rPr lang="pt-PT" sz="2400" b="1" dirty="0">
                <a:solidFill>
                  <a:schemeClr val="bg1"/>
                </a:solidFill>
                <a:latin typeface="Arial"/>
                <a:cs typeface="Arial"/>
              </a:rPr>
              <a:t>|</a:t>
            </a:r>
            <a:r>
              <a:rPr lang="pt-PT" sz="2400" b="1" dirty="0">
                <a:latin typeface="Arial"/>
                <a:cs typeface="Arial"/>
              </a:rPr>
              <a:t> </a:t>
            </a:r>
            <a:r>
              <a:rPr lang="pt-PT" sz="2400" b="1" dirty="0">
                <a:latin typeface="+mn-lt"/>
                <a:cs typeface="+mn-cs"/>
              </a:rPr>
              <a:t>Guatemala</a:t>
            </a:r>
            <a:endParaRPr lang="pt-PT" sz="2400" b="1" dirty="0">
              <a:latin typeface="+mn-lt"/>
              <a:cs typeface="+mn-cs"/>
            </a:endParaRPr>
          </a:p>
        </p:txBody>
      </p:sp>
      <p:grpSp>
        <p:nvGrpSpPr>
          <p:cNvPr id="16388" name="Grupo 3"/>
          <p:cNvGrpSpPr>
            <a:grpSpLocks/>
          </p:cNvGrpSpPr>
          <p:nvPr/>
        </p:nvGrpSpPr>
        <p:grpSpPr bwMode="auto">
          <a:xfrm>
            <a:off x="8496300" y="6210300"/>
            <a:ext cx="647700" cy="647700"/>
            <a:chOff x="8495928" y="6209928"/>
            <a:chExt cx="648072" cy="648072"/>
          </a:xfrm>
        </p:grpSpPr>
        <p:sp>
          <p:nvSpPr>
            <p:cNvPr id="5" name="Triângulo rectângulo 4"/>
            <p:cNvSpPr/>
            <p:nvPr/>
          </p:nvSpPr>
          <p:spPr>
            <a:xfrm flipH="1">
              <a:off x="8495928" y="6209928"/>
              <a:ext cx="648072" cy="64807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6" name="Botão de acção: retroceder ou anterior 5">
              <a:hlinkClick r:id="" action="ppaction://hlinkshowjump?jump=firstslide" highlightClick="1"/>
            </p:cNvPr>
            <p:cNvSpPr/>
            <p:nvPr/>
          </p:nvSpPr>
          <p:spPr>
            <a:xfrm>
              <a:off x="8800903" y="6553025"/>
              <a:ext cx="322448" cy="260500"/>
            </a:xfrm>
            <a:prstGeom prst="actionButtonBackPrevious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0 L -0.26354 0 " pathEditMode="relative" rAng="0" ptsTypes="AA">
                                      <p:cBhvr>
                                        <p:cTn id="6" dur="15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F:\20114116_Rec Dig do GPS\1662296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100763" y="0"/>
            <a:ext cx="152447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5219700" y="333375"/>
            <a:ext cx="3673475" cy="4603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dirty="0">
                <a:latin typeface="+mn-lt"/>
                <a:cs typeface="+mn-cs"/>
              </a:rPr>
              <a:t>Cidade de Toronto </a:t>
            </a:r>
            <a:r>
              <a:rPr lang="pt-PT" sz="2400" b="1" dirty="0">
                <a:solidFill>
                  <a:schemeClr val="bg1"/>
                </a:solidFill>
                <a:latin typeface="Arial"/>
                <a:cs typeface="Arial"/>
              </a:rPr>
              <a:t>|</a:t>
            </a:r>
            <a:r>
              <a:rPr lang="pt-PT" sz="2400" b="1" dirty="0">
                <a:latin typeface="Arial"/>
                <a:cs typeface="Arial"/>
              </a:rPr>
              <a:t> </a:t>
            </a:r>
            <a:r>
              <a:rPr lang="pt-PT" sz="2400" b="1" dirty="0">
                <a:latin typeface="+mn-lt"/>
                <a:cs typeface="+mn-cs"/>
              </a:rPr>
              <a:t>Canadá</a:t>
            </a:r>
            <a:endParaRPr lang="pt-PT" sz="2400" b="1" dirty="0">
              <a:latin typeface="+mn-lt"/>
              <a:cs typeface="+mn-cs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8495928" y="6209928"/>
            <a:ext cx="648072" cy="648072"/>
            <a:chOff x="8495928" y="6209928"/>
            <a:chExt cx="648072" cy="648072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5" name="Triângulo rectângulo 4"/>
            <p:cNvSpPr/>
            <p:nvPr/>
          </p:nvSpPr>
          <p:spPr>
            <a:xfrm flipH="1">
              <a:off x="8495928" y="6209928"/>
              <a:ext cx="648072" cy="64807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6" name="Botão de acção: retroceder ou anterior 5">
              <a:hlinkClick r:id="" action="ppaction://hlinkshowjump?jump=firstslide" highlightClick="1"/>
            </p:cNvPr>
            <p:cNvSpPr/>
            <p:nvPr/>
          </p:nvSpPr>
          <p:spPr>
            <a:xfrm>
              <a:off x="8800216" y="6552728"/>
              <a:ext cx="323528" cy="260648"/>
            </a:xfrm>
            <a:prstGeom prst="actionButtonBackPreviou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0 L 0.47535 0 " pathEditMode="relative" rAng="0" ptsTypes="AA">
                                      <p:cBhvr>
                                        <p:cTn id="6" dur="15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F:\20114116_Rec Dig do GPS\9035084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250825" y="333375"/>
            <a:ext cx="5113338" cy="4603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dirty="0">
                <a:latin typeface="+mn-lt"/>
                <a:cs typeface="+mn-cs"/>
              </a:rPr>
              <a:t>Castelo de </a:t>
            </a:r>
            <a:r>
              <a:rPr lang="pt-PT" sz="2400" dirty="0" err="1">
                <a:latin typeface="+mn-lt"/>
                <a:cs typeface="+mn-cs"/>
              </a:rPr>
              <a:t>Neuschwanstein</a:t>
            </a:r>
            <a:r>
              <a:rPr lang="pt-PT" sz="2400" dirty="0">
                <a:latin typeface="+mn-lt"/>
                <a:cs typeface="+mn-cs"/>
              </a:rPr>
              <a:t> </a:t>
            </a:r>
            <a:r>
              <a:rPr lang="pt-PT" sz="2400" b="1" dirty="0">
                <a:solidFill>
                  <a:schemeClr val="bg1"/>
                </a:solidFill>
                <a:latin typeface="Arial"/>
                <a:cs typeface="Arial"/>
              </a:rPr>
              <a:t>|</a:t>
            </a:r>
            <a:r>
              <a:rPr lang="pt-PT" sz="2400" b="1" dirty="0">
                <a:latin typeface="Arial"/>
                <a:cs typeface="Arial"/>
              </a:rPr>
              <a:t> </a:t>
            </a:r>
            <a:r>
              <a:rPr lang="pt-PT" sz="2400" b="1" dirty="0">
                <a:latin typeface="+mn-lt"/>
                <a:cs typeface="+mn-cs"/>
              </a:rPr>
              <a:t>Alemanha</a:t>
            </a:r>
            <a:endParaRPr lang="pt-PT" sz="2400" b="1" dirty="0">
              <a:latin typeface="+mn-lt"/>
              <a:cs typeface="+mn-cs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8495928" y="6209928"/>
            <a:ext cx="648072" cy="648072"/>
            <a:chOff x="8495928" y="6209928"/>
            <a:chExt cx="648072" cy="648072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5" name="Triângulo rectângulo 4"/>
            <p:cNvSpPr/>
            <p:nvPr/>
          </p:nvSpPr>
          <p:spPr>
            <a:xfrm flipH="1">
              <a:off x="8495928" y="6209928"/>
              <a:ext cx="648072" cy="64807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6" name="Botão de acção: retroceder ou anterior 5">
              <a:hlinkClick r:id="" action="ppaction://hlinkshowjump?jump=firstslide" highlightClick="1"/>
            </p:cNvPr>
            <p:cNvSpPr/>
            <p:nvPr/>
          </p:nvSpPr>
          <p:spPr>
            <a:xfrm>
              <a:off x="8800216" y="6552728"/>
              <a:ext cx="323528" cy="260648"/>
            </a:xfrm>
            <a:prstGeom prst="actionButtonBackPreviou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F:\20114116_Rec Dig do GPS\9267304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169400" y="0"/>
            <a:ext cx="18338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348038" y="333375"/>
            <a:ext cx="5545137" cy="4603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dirty="0">
                <a:latin typeface="+mn-lt"/>
                <a:cs typeface="+mn-cs"/>
              </a:rPr>
              <a:t>Cidade de Dubai </a:t>
            </a:r>
            <a:r>
              <a:rPr lang="pt-PT" sz="2400" b="1" dirty="0">
                <a:solidFill>
                  <a:schemeClr val="bg1"/>
                </a:solidFill>
                <a:latin typeface="Arial"/>
                <a:cs typeface="Arial"/>
              </a:rPr>
              <a:t>|</a:t>
            </a:r>
            <a:r>
              <a:rPr lang="pt-PT" sz="2400" b="1" dirty="0">
                <a:latin typeface="Arial"/>
                <a:cs typeface="Arial"/>
              </a:rPr>
              <a:t> </a:t>
            </a:r>
            <a:r>
              <a:rPr lang="pt-PT" sz="2400" b="1" dirty="0">
                <a:latin typeface="+mn-lt"/>
                <a:cs typeface="+mn-cs"/>
              </a:rPr>
              <a:t>Emiratos Árabes Unidos</a:t>
            </a:r>
            <a:endParaRPr lang="pt-PT" sz="2400" b="1" dirty="0">
              <a:latin typeface="+mn-lt"/>
              <a:cs typeface="+mn-cs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8495928" y="6209928"/>
            <a:ext cx="648072" cy="648072"/>
            <a:chOff x="8495928" y="6209928"/>
            <a:chExt cx="648072" cy="648072"/>
          </a:xfrm>
          <a:solidFill>
            <a:schemeClr val="accent1"/>
          </a:solidFill>
        </p:grpSpPr>
        <p:sp>
          <p:nvSpPr>
            <p:cNvPr id="5" name="Triângulo rectângulo 4"/>
            <p:cNvSpPr/>
            <p:nvPr/>
          </p:nvSpPr>
          <p:spPr>
            <a:xfrm flipH="1">
              <a:off x="8495928" y="6209928"/>
              <a:ext cx="648072" cy="64807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6" name="Botão de acção: retroceder ou anterior 5">
              <a:hlinkClick r:id="" action="ppaction://hlinkshowjump?jump=firstslide" highlightClick="1"/>
            </p:cNvPr>
            <p:cNvSpPr/>
            <p:nvPr/>
          </p:nvSpPr>
          <p:spPr>
            <a:xfrm>
              <a:off x="8800216" y="6552728"/>
              <a:ext cx="323528" cy="260648"/>
            </a:xfrm>
            <a:prstGeom prst="actionButtonBackPreviou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96458 0 " pathEditMode="relative" rAng="0" ptsTypes="AA">
                                      <p:cBhvr>
                                        <p:cTn id="6" dur="15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F:\20114116_Rec Dig do GPS\292072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1275" y="0"/>
            <a:ext cx="9248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250825" y="333375"/>
            <a:ext cx="3457575" cy="460375"/>
          </a:xfrm>
          <a:prstGeom prst="rect">
            <a:avLst/>
          </a:prstGeom>
          <a:solidFill>
            <a:schemeClr val="accent3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dirty="0" err="1">
                <a:latin typeface="+mn-lt"/>
                <a:cs typeface="+mn-cs"/>
              </a:rPr>
              <a:t>Stonehenge</a:t>
            </a:r>
            <a:r>
              <a:rPr lang="pt-PT" sz="2400" dirty="0">
                <a:latin typeface="+mn-lt"/>
                <a:cs typeface="+mn-cs"/>
              </a:rPr>
              <a:t> </a:t>
            </a:r>
            <a:r>
              <a:rPr lang="pt-PT" sz="2400" b="1" dirty="0">
                <a:solidFill>
                  <a:schemeClr val="bg1"/>
                </a:solidFill>
                <a:latin typeface="Arial"/>
                <a:cs typeface="Arial"/>
              </a:rPr>
              <a:t>|</a:t>
            </a:r>
            <a:r>
              <a:rPr lang="pt-PT" sz="2400" b="1" dirty="0">
                <a:latin typeface="Arial"/>
                <a:cs typeface="Arial"/>
              </a:rPr>
              <a:t> </a:t>
            </a:r>
            <a:r>
              <a:rPr lang="pt-PT" sz="2400" b="1" dirty="0">
                <a:latin typeface="+mn-lt"/>
                <a:cs typeface="+mn-cs"/>
              </a:rPr>
              <a:t>Reino Unido</a:t>
            </a:r>
            <a:endParaRPr lang="pt-PT" sz="2400" b="1" dirty="0">
              <a:latin typeface="+mn-lt"/>
              <a:cs typeface="+mn-cs"/>
            </a:endParaRPr>
          </a:p>
        </p:txBody>
      </p:sp>
      <p:grpSp>
        <p:nvGrpSpPr>
          <p:cNvPr id="20484" name="Grupo 3"/>
          <p:cNvGrpSpPr>
            <a:grpSpLocks/>
          </p:cNvGrpSpPr>
          <p:nvPr/>
        </p:nvGrpSpPr>
        <p:grpSpPr bwMode="auto">
          <a:xfrm>
            <a:off x="8496300" y="6210300"/>
            <a:ext cx="647700" cy="647700"/>
            <a:chOff x="8495928" y="6209928"/>
            <a:chExt cx="648072" cy="648072"/>
          </a:xfrm>
        </p:grpSpPr>
        <p:sp>
          <p:nvSpPr>
            <p:cNvPr id="5" name="Triângulo rectângulo 4"/>
            <p:cNvSpPr/>
            <p:nvPr/>
          </p:nvSpPr>
          <p:spPr>
            <a:xfrm flipH="1">
              <a:off x="8495928" y="6209928"/>
              <a:ext cx="648072" cy="64807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6" name="Botão de acção: retroceder ou anterior 5">
              <a:hlinkClick r:id="" action="ppaction://hlinkshowjump?jump=firstslide" highlightClick="1"/>
            </p:cNvPr>
            <p:cNvSpPr/>
            <p:nvPr/>
          </p:nvSpPr>
          <p:spPr>
            <a:xfrm>
              <a:off x="8800903" y="6553025"/>
              <a:ext cx="322448" cy="260500"/>
            </a:xfrm>
            <a:prstGeom prst="actionButtonBackPrevious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20114116_Rec Dig do GPS\8405051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51300" y="0"/>
            <a:ext cx="13195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5651500" y="260350"/>
            <a:ext cx="3241675" cy="461963"/>
          </a:xfrm>
          <a:prstGeom prst="rect">
            <a:avLst/>
          </a:prstGeom>
          <a:solidFill>
            <a:schemeClr val="accent3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dirty="0">
                <a:latin typeface="+mn-lt"/>
                <a:cs typeface="+mn-cs"/>
              </a:rPr>
              <a:t>Grande Muralha </a:t>
            </a:r>
            <a:r>
              <a:rPr lang="pt-PT" sz="2400" b="1" dirty="0">
                <a:solidFill>
                  <a:schemeClr val="bg1"/>
                </a:solidFill>
                <a:latin typeface="Arial"/>
                <a:cs typeface="Arial"/>
              </a:rPr>
              <a:t>|</a:t>
            </a:r>
            <a:r>
              <a:rPr lang="pt-PT" sz="2400" dirty="0">
                <a:latin typeface="Arial"/>
                <a:cs typeface="Arial"/>
              </a:rPr>
              <a:t> </a:t>
            </a:r>
            <a:r>
              <a:rPr lang="pt-PT" sz="2400" b="1" dirty="0">
                <a:latin typeface="+mn-lt"/>
                <a:cs typeface="+mn-cs"/>
              </a:rPr>
              <a:t>China</a:t>
            </a:r>
            <a:endParaRPr lang="pt-PT" sz="2400" b="1" dirty="0">
              <a:latin typeface="+mn-lt"/>
              <a:cs typeface="+mn-cs"/>
            </a:endParaRPr>
          </a:p>
        </p:txBody>
      </p:sp>
      <p:grpSp>
        <p:nvGrpSpPr>
          <p:cNvPr id="3076" name="Grupo 6"/>
          <p:cNvGrpSpPr>
            <a:grpSpLocks/>
          </p:cNvGrpSpPr>
          <p:nvPr/>
        </p:nvGrpSpPr>
        <p:grpSpPr bwMode="auto">
          <a:xfrm>
            <a:off x="8496300" y="6210300"/>
            <a:ext cx="647700" cy="647700"/>
            <a:chOff x="8495928" y="6209928"/>
            <a:chExt cx="648072" cy="648072"/>
          </a:xfrm>
        </p:grpSpPr>
        <p:sp>
          <p:nvSpPr>
            <p:cNvPr id="6" name="Triângulo rectângulo 5"/>
            <p:cNvSpPr/>
            <p:nvPr/>
          </p:nvSpPr>
          <p:spPr>
            <a:xfrm flipH="1">
              <a:off x="8495928" y="6209928"/>
              <a:ext cx="648072" cy="64807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5" name="Botão de acção: retroceder ou anterior 4">
              <a:hlinkClick r:id="" action="ppaction://hlinkshowjump?jump=firstslide" highlightClick="1"/>
            </p:cNvPr>
            <p:cNvSpPr/>
            <p:nvPr/>
          </p:nvSpPr>
          <p:spPr>
            <a:xfrm>
              <a:off x="8800903" y="6553025"/>
              <a:ext cx="322448" cy="260500"/>
            </a:xfrm>
            <a:prstGeom prst="actionButtonBackPrevious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 L 0.4342 0 " pathEditMode="relative" rAng="0" ptsTypes="AA">
                                      <p:cBhvr>
                                        <p:cTn id="6" dur="1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F:\20114116_Rec Dig do GPS\4787707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1476375" y="333375"/>
            <a:ext cx="7416800" cy="4603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dirty="0">
                <a:latin typeface="+mn-lt"/>
                <a:cs typeface="+mn-cs"/>
              </a:rPr>
              <a:t>Montanha de Mesa junto à Cidade do Cabo </a:t>
            </a:r>
            <a:r>
              <a:rPr lang="pt-PT" sz="2400" b="1" dirty="0">
                <a:solidFill>
                  <a:schemeClr val="bg1"/>
                </a:solidFill>
                <a:latin typeface="Arial"/>
                <a:cs typeface="Arial"/>
              </a:rPr>
              <a:t>|</a:t>
            </a:r>
            <a:r>
              <a:rPr lang="pt-PT" sz="2400" b="1" dirty="0">
                <a:latin typeface="Arial"/>
                <a:cs typeface="Arial"/>
              </a:rPr>
              <a:t> </a:t>
            </a:r>
            <a:r>
              <a:rPr lang="pt-PT" sz="2400" b="1" dirty="0">
                <a:latin typeface="+mn-lt"/>
                <a:cs typeface="+mn-cs"/>
              </a:rPr>
              <a:t>África do Sul</a:t>
            </a:r>
            <a:endParaRPr lang="pt-PT" sz="2400" b="1" dirty="0">
              <a:latin typeface="+mn-lt"/>
              <a:cs typeface="+mn-cs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8495928" y="6209928"/>
            <a:ext cx="648072" cy="648072"/>
            <a:chOff x="8495928" y="6209928"/>
            <a:chExt cx="648072" cy="648072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5" name="Triângulo rectângulo 4"/>
            <p:cNvSpPr/>
            <p:nvPr/>
          </p:nvSpPr>
          <p:spPr>
            <a:xfrm flipH="1">
              <a:off x="8495928" y="6209928"/>
              <a:ext cx="648072" cy="64807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6" name="Botão de acção: retroceder ou anterior 5">
              <a:hlinkClick r:id="" action="ppaction://hlinkshowjump?jump=firstslide" highlightClick="1"/>
            </p:cNvPr>
            <p:cNvSpPr/>
            <p:nvPr/>
          </p:nvSpPr>
          <p:spPr>
            <a:xfrm>
              <a:off x="8800216" y="6552728"/>
              <a:ext cx="323528" cy="260648"/>
            </a:xfrm>
            <a:prstGeom prst="actionButtonBackPreviou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F:\20114116_Rec Dig do GPS\3775545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250825" y="333375"/>
            <a:ext cx="6192838" cy="4603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dirty="0">
                <a:latin typeface="+mn-lt"/>
                <a:cs typeface="+mn-cs"/>
              </a:rPr>
              <a:t>Iguanas marinhas nas Ilhas Galápagos </a:t>
            </a:r>
            <a:r>
              <a:rPr lang="pt-PT" sz="2400" b="1" dirty="0">
                <a:solidFill>
                  <a:schemeClr val="bg1"/>
                </a:solidFill>
                <a:latin typeface="Arial"/>
                <a:cs typeface="Arial"/>
              </a:rPr>
              <a:t>|</a:t>
            </a:r>
            <a:r>
              <a:rPr lang="pt-PT" sz="2400" b="1" dirty="0">
                <a:latin typeface="Arial"/>
                <a:cs typeface="Arial"/>
              </a:rPr>
              <a:t> </a:t>
            </a:r>
            <a:r>
              <a:rPr lang="pt-PT" sz="2400" b="1" dirty="0">
                <a:latin typeface="+mn-lt"/>
                <a:cs typeface="+mn-cs"/>
              </a:rPr>
              <a:t>Equador</a:t>
            </a:r>
            <a:endParaRPr lang="pt-PT" sz="2400" b="1" dirty="0">
              <a:latin typeface="+mn-lt"/>
              <a:cs typeface="+mn-cs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8495928" y="6209928"/>
            <a:ext cx="648072" cy="648072"/>
            <a:chOff x="8495928" y="6209928"/>
            <a:chExt cx="648072" cy="648072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5" name="Triângulo rectângulo 4"/>
            <p:cNvSpPr/>
            <p:nvPr/>
          </p:nvSpPr>
          <p:spPr>
            <a:xfrm flipH="1">
              <a:off x="8495928" y="6209928"/>
              <a:ext cx="648072" cy="64807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6" name="Botão de acção: retroceder ou anterior 5">
              <a:hlinkClick r:id="" action="ppaction://hlinkshowjump?jump=firstslide" highlightClick="1"/>
            </p:cNvPr>
            <p:cNvSpPr/>
            <p:nvPr/>
          </p:nvSpPr>
          <p:spPr>
            <a:xfrm>
              <a:off x="8800216" y="6552728"/>
              <a:ext cx="323528" cy="260648"/>
            </a:xfrm>
            <a:prstGeom prst="actionButtonBackPreviou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F:\20114116_Rec Dig do GPS\2835650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42888"/>
            <a:ext cx="11266488" cy="710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5219700" y="333375"/>
            <a:ext cx="3673475" cy="4603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dirty="0">
                <a:latin typeface="+mn-lt"/>
                <a:cs typeface="+mn-cs"/>
              </a:rPr>
              <a:t>Lago </a:t>
            </a:r>
            <a:r>
              <a:rPr lang="pt-PT" sz="2400" dirty="0" err="1">
                <a:latin typeface="+mn-lt"/>
                <a:cs typeface="+mn-cs"/>
              </a:rPr>
              <a:t>Pukaki</a:t>
            </a:r>
            <a:r>
              <a:rPr lang="pt-PT" sz="2400" dirty="0">
                <a:latin typeface="+mn-lt"/>
                <a:cs typeface="+mn-cs"/>
              </a:rPr>
              <a:t> </a:t>
            </a:r>
            <a:r>
              <a:rPr lang="pt-PT" sz="2400" b="1" dirty="0">
                <a:solidFill>
                  <a:schemeClr val="bg1"/>
                </a:solidFill>
                <a:latin typeface="Arial"/>
                <a:cs typeface="Arial"/>
              </a:rPr>
              <a:t>|</a:t>
            </a:r>
            <a:r>
              <a:rPr lang="pt-PT" sz="2400" b="1" dirty="0">
                <a:latin typeface="Arial"/>
                <a:cs typeface="Arial"/>
              </a:rPr>
              <a:t> </a:t>
            </a:r>
            <a:r>
              <a:rPr lang="pt-PT" sz="2400" b="1" dirty="0">
                <a:latin typeface="+mn-lt"/>
                <a:cs typeface="+mn-cs"/>
              </a:rPr>
              <a:t>Nova Zelândia</a:t>
            </a:r>
            <a:endParaRPr lang="pt-PT" sz="2400" b="1" dirty="0">
              <a:latin typeface="+mn-lt"/>
              <a:cs typeface="+mn-cs"/>
            </a:endParaRPr>
          </a:p>
        </p:txBody>
      </p:sp>
      <p:grpSp>
        <p:nvGrpSpPr>
          <p:cNvPr id="5" name="Grupo 4"/>
          <p:cNvGrpSpPr/>
          <p:nvPr/>
        </p:nvGrpSpPr>
        <p:grpSpPr>
          <a:xfrm>
            <a:off x="8495928" y="6209928"/>
            <a:ext cx="648072" cy="648072"/>
            <a:chOff x="8495928" y="6209928"/>
            <a:chExt cx="648072" cy="648072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6" name="Triângulo rectângulo 5"/>
            <p:cNvSpPr/>
            <p:nvPr/>
          </p:nvSpPr>
          <p:spPr>
            <a:xfrm flipH="1">
              <a:off x="8495928" y="6209928"/>
              <a:ext cx="648072" cy="64807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7" name="Botão de acção: retroceder ou anterior 6">
              <a:hlinkClick r:id="" action="ppaction://hlinkshowjump?jump=firstslide" highlightClick="1"/>
            </p:cNvPr>
            <p:cNvSpPr/>
            <p:nvPr/>
          </p:nvSpPr>
          <p:spPr>
            <a:xfrm>
              <a:off x="8800216" y="6552728"/>
              <a:ext cx="323528" cy="260648"/>
            </a:xfrm>
            <a:prstGeom prst="actionButtonBackPreviou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0.0074 L -0.22621 0.0074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F:\20114116_Rec Dig do GPS\2110344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-26988"/>
            <a:ext cx="9180513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250825" y="6135688"/>
            <a:ext cx="6337300" cy="46196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dirty="0">
                <a:latin typeface="+mn-lt"/>
                <a:cs typeface="+mn-cs"/>
              </a:rPr>
              <a:t>Mesquita de Hassan II em Casablanca </a:t>
            </a:r>
            <a:r>
              <a:rPr lang="pt-PT" sz="2400" b="1" dirty="0">
                <a:solidFill>
                  <a:schemeClr val="bg1"/>
                </a:solidFill>
                <a:latin typeface="Arial"/>
                <a:cs typeface="Arial"/>
              </a:rPr>
              <a:t>|</a:t>
            </a:r>
            <a:r>
              <a:rPr lang="pt-PT" sz="2400" b="1" dirty="0">
                <a:latin typeface="Arial"/>
                <a:cs typeface="Arial"/>
              </a:rPr>
              <a:t> </a:t>
            </a:r>
            <a:r>
              <a:rPr lang="pt-PT" sz="2400" b="1" dirty="0">
                <a:latin typeface="+mn-lt"/>
                <a:cs typeface="+mn-cs"/>
              </a:rPr>
              <a:t>Marrocos</a:t>
            </a:r>
            <a:endParaRPr lang="pt-PT" sz="2400" b="1" dirty="0">
              <a:latin typeface="+mn-lt"/>
              <a:cs typeface="+mn-cs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8495928" y="6209928"/>
            <a:ext cx="648072" cy="648072"/>
            <a:chOff x="8495928" y="6209928"/>
            <a:chExt cx="648072" cy="648072"/>
          </a:xfrm>
          <a:solidFill>
            <a:schemeClr val="accent1"/>
          </a:solidFill>
        </p:grpSpPr>
        <p:sp>
          <p:nvSpPr>
            <p:cNvPr id="5" name="Triângulo rectângulo 4"/>
            <p:cNvSpPr/>
            <p:nvPr/>
          </p:nvSpPr>
          <p:spPr>
            <a:xfrm flipH="1">
              <a:off x="8495928" y="6209928"/>
              <a:ext cx="648072" cy="64807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6" name="Botão de acção: retroceder ou anterior 5">
              <a:hlinkClick r:id="" action="ppaction://hlinkshowjump?jump=firstslide" highlightClick="1"/>
            </p:cNvPr>
            <p:cNvSpPr/>
            <p:nvPr/>
          </p:nvSpPr>
          <p:spPr>
            <a:xfrm>
              <a:off x="8800216" y="6552728"/>
              <a:ext cx="323528" cy="260648"/>
            </a:xfrm>
            <a:prstGeom prst="actionButtonBackPreviou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F:\20114116_Rec Dig do GPS\8587119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059113" y="333375"/>
            <a:ext cx="5834062" cy="4603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dirty="0" err="1">
                <a:latin typeface="+mn-lt"/>
                <a:cs typeface="+mn-cs"/>
              </a:rPr>
              <a:t>Nanda</a:t>
            </a:r>
            <a:r>
              <a:rPr lang="pt-PT" sz="2400" dirty="0">
                <a:latin typeface="+mn-lt"/>
                <a:cs typeface="+mn-cs"/>
              </a:rPr>
              <a:t> </a:t>
            </a:r>
            <a:r>
              <a:rPr lang="pt-PT" sz="2400" dirty="0" err="1">
                <a:latin typeface="+mn-lt"/>
                <a:cs typeface="+mn-cs"/>
              </a:rPr>
              <a:t>Blue</a:t>
            </a:r>
            <a:r>
              <a:rPr lang="pt-PT" sz="2400" dirty="0">
                <a:latin typeface="+mn-lt"/>
                <a:cs typeface="+mn-cs"/>
              </a:rPr>
              <a:t> </a:t>
            </a:r>
            <a:r>
              <a:rPr lang="pt-PT" sz="2400" dirty="0" err="1">
                <a:latin typeface="+mn-lt"/>
                <a:cs typeface="+mn-cs"/>
              </a:rPr>
              <a:t>Hole</a:t>
            </a:r>
            <a:r>
              <a:rPr lang="pt-PT" sz="2400" dirty="0">
                <a:latin typeface="+mn-lt"/>
                <a:cs typeface="+mn-cs"/>
              </a:rPr>
              <a:t> em </a:t>
            </a:r>
            <a:r>
              <a:rPr lang="pt-PT" sz="2400" dirty="0" err="1">
                <a:latin typeface="+mn-lt"/>
                <a:cs typeface="+mn-cs"/>
              </a:rPr>
              <a:t>Espiritu</a:t>
            </a:r>
            <a:r>
              <a:rPr lang="pt-PT" sz="2400" dirty="0">
                <a:latin typeface="+mn-lt"/>
                <a:cs typeface="+mn-cs"/>
              </a:rPr>
              <a:t> Santo </a:t>
            </a:r>
            <a:r>
              <a:rPr lang="pt-PT" sz="2400" b="1" dirty="0">
                <a:solidFill>
                  <a:schemeClr val="bg1"/>
                </a:solidFill>
                <a:latin typeface="Arial"/>
                <a:cs typeface="Arial"/>
              </a:rPr>
              <a:t>|</a:t>
            </a:r>
            <a:r>
              <a:rPr lang="pt-PT" sz="2400" b="1" dirty="0">
                <a:latin typeface="Arial"/>
                <a:cs typeface="Arial"/>
              </a:rPr>
              <a:t> </a:t>
            </a:r>
            <a:r>
              <a:rPr lang="pt-PT" sz="2400" b="1" dirty="0">
                <a:latin typeface="+mn-lt"/>
                <a:cs typeface="+mn-cs"/>
              </a:rPr>
              <a:t>V</a:t>
            </a:r>
            <a:r>
              <a:rPr lang="pt-PT" sz="2400" b="1" dirty="0">
                <a:latin typeface="+mn-lt"/>
                <a:cs typeface="+mn-cs"/>
              </a:rPr>
              <a:t>anuatu</a:t>
            </a:r>
            <a:endParaRPr lang="pt-PT" sz="2400" b="1" dirty="0">
              <a:latin typeface="+mn-lt"/>
              <a:cs typeface="+mn-cs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8495928" y="6209928"/>
            <a:ext cx="648072" cy="648072"/>
            <a:chOff x="8495928" y="6209928"/>
            <a:chExt cx="648072" cy="648072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5" name="Triângulo rectângulo 4"/>
            <p:cNvSpPr/>
            <p:nvPr/>
          </p:nvSpPr>
          <p:spPr>
            <a:xfrm flipH="1">
              <a:off x="8495928" y="6209928"/>
              <a:ext cx="648072" cy="64807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6" name="Botão de acção: retroceder ou anterior 5">
              <a:hlinkClick r:id="" action="ppaction://hlinkshowjump?jump=firstslide" highlightClick="1"/>
            </p:cNvPr>
            <p:cNvSpPr/>
            <p:nvPr/>
          </p:nvSpPr>
          <p:spPr>
            <a:xfrm>
              <a:off x="8800216" y="6552728"/>
              <a:ext cx="323528" cy="260648"/>
            </a:xfrm>
            <a:prstGeom prst="actionButtonBackPreviou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F:\20114116_Rec Dig do GPS\4249120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75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250825" y="333375"/>
            <a:ext cx="4826000" cy="4603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dirty="0">
                <a:latin typeface="+mn-lt"/>
                <a:cs typeface="+mn-cs"/>
              </a:rPr>
              <a:t>Glaciar de Perito Moreno </a:t>
            </a:r>
            <a:r>
              <a:rPr lang="pt-PT" sz="2400" b="1" dirty="0">
                <a:solidFill>
                  <a:schemeClr val="bg1"/>
                </a:solidFill>
                <a:latin typeface="Arial"/>
                <a:cs typeface="Arial"/>
              </a:rPr>
              <a:t>|</a:t>
            </a:r>
            <a:r>
              <a:rPr lang="pt-PT" sz="2400" b="1" dirty="0">
                <a:latin typeface="Arial"/>
                <a:cs typeface="Arial"/>
              </a:rPr>
              <a:t> </a:t>
            </a:r>
            <a:r>
              <a:rPr lang="pt-PT" sz="2400" b="1" dirty="0">
                <a:latin typeface="+mn-lt"/>
                <a:cs typeface="+mn-cs"/>
              </a:rPr>
              <a:t>Argentina</a:t>
            </a:r>
            <a:endParaRPr lang="pt-PT" sz="2400" b="1" dirty="0">
              <a:latin typeface="+mn-lt"/>
              <a:cs typeface="+mn-cs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8495928" y="6209928"/>
            <a:ext cx="648072" cy="648072"/>
            <a:chOff x="8495928" y="6209928"/>
            <a:chExt cx="648072" cy="648072"/>
          </a:xfrm>
          <a:solidFill>
            <a:schemeClr val="accent1"/>
          </a:solidFill>
        </p:grpSpPr>
        <p:sp>
          <p:nvSpPr>
            <p:cNvPr id="5" name="Triângulo rectângulo 4"/>
            <p:cNvSpPr/>
            <p:nvPr/>
          </p:nvSpPr>
          <p:spPr>
            <a:xfrm flipH="1">
              <a:off x="8495928" y="6209928"/>
              <a:ext cx="648072" cy="64807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6" name="Botão de acção: retroceder ou anterior 5">
              <a:hlinkClick r:id="" action="ppaction://hlinkshowjump?jump=firstslide" highlightClick="1"/>
            </p:cNvPr>
            <p:cNvSpPr/>
            <p:nvPr/>
          </p:nvSpPr>
          <p:spPr>
            <a:xfrm>
              <a:off x="8800216" y="6552728"/>
              <a:ext cx="323528" cy="260648"/>
            </a:xfrm>
            <a:prstGeom prst="actionButtonBackPreviou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9 0 L -0.43906 0 " pathEditMode="relative" rAng="0" ptsTypes="AA">
                                      <p:cBhvr>
                                        <p:cTn id="6" dur="15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F:\20114116_Rec Dig do GPS\8979745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4719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4500563" y="333375"/>
            <a:ext cx="4392612" cy="4603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dirty="0">
                <a:latin typeface="+mn-lt"/>
                <a:cs typeface="+mn-cs"/>
              </a:rPr>
              <a:t>Praia </a:t>
            </a:r>
            <a:r>
              <a:rPr lang="pt-PT" sz="2400" dirty="0" err="1">
                <a:latin typeface="+mn-lt"/>
                <a:cs typeface="+mn-cs"/>
              </a:rPr>
              <a:t>Source</a:t>
            </a:r>
            <a:r>
              <a:rPr lang="pt-PT" sz="2400" dirty="0">
                <a:latin typeface="+mn-lt"/>
                <a:cs typeface="+mn-cs"/>
              </a:rPr>
              <a:t> d'</a:t>
            </a:r>
            <a:r>
              <a:rPr lang="pt-PT" sz="2400" dirty="0" err="1">
                <a:latin typeface="+mn-lt"/>
                <a:cs typeface="+mn-cs"/>
              </a:rPr>
              <a:t>Argent</a:t>
            </a:r>
            <a:r>
              <a:rPr lang="pt-PT" sz="2400" dirty="0">
                <a:latin typeface="+mn-lt"/>
                <a:cs typeface="+mn-cs"/>
              </a:rPr>
              <a:t> </a:t>
            </a:r>
            <a:r>
              <a:rPr lang="pt-PT" sz="2400" b="1" dirty="0">
                <a:solidFill>
                  <a:schemeClr val="bg1"/>
                </a:solidFill>
                <a:latin typeface="Arial"/>
                <a:cs typeface="Arial"/>
              </a:rPr>
              <a:t>|</a:t>
            </a:r>
            <a:r>
              <a:rPr lang="pt-PT" sz="2400" b="1" dirty="0">
                <a:latin typeface="Arial"/>
                <a:cs typeface="Arial"/>
              </a:rPr>
              <a:t> </a:t>
            </a:r>
            <a:r>
              <a:rPr lang="pt-PT" sz="2400" b="1" dirty="0">
                <a:latin typeface="+mn-lt"/>
                <a:cs typeface="+mn-cs"/>
              </a:rPr>
              <a:t>S</a:t>
            </a:r>
            <a:r>
              <a:rPr lang="pt-PT" sz="2400" b="1" dirty="0">
                <a:latin typeface="+mn-lt"/>
                <a:cs typeface="+mn-cs"/>
              </a:rPr>
              <a:t>eychelles</a:t>
            </a:r>
            <a:endParaRPr lang="pt-PT" sz="2400" b="1" dirty="0">
              <a:latin typeface="+mn-lt"/>
              <a:cs typeface="+mn-cs"/>
            </a:endParaRPr>
          </a:p>
        </p:txBody>
      </p:sp>
      <p:grpSp>
        <p:nvGrpSpPr>
          <p:cNvPr id="6" name="Grupo 5"/>
          <p:cNvGrpSpPr/>
          <p:nvPr/>
        </p:nvGrpSpPr>
        <p:grpSpPr>
          <a:xfrm>
            <a:off x="8495928" y="6209928"/>
            <a:ext cx="648072" cy="648072"/>
            <a:chOff x="8495928" y="6209928"/>
            <a:chExt cx="648072" cy="648072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7" name="Triângulo rectângulo 6"/>
            <p:cNvSpPr/>
            <p:nvPr/>
          </p:nvSpPr>
          <p:spPr>
            <a:xfrm flipH="1">
              <a:off x="8495928" y="6209928"/>
              <a:ext cx="648072" cy="64807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8" name="Botão de acção: retroceder ou anterior 7">
              <a:hlinkClick r:id="" action="ppaction://hlinkshowjump?jump=firstslide" highlightClick="1"/>
            </p:cNvPr>
            <p:cNvSpPr/>
            <p:nvPr/>
          </p:nvSpPr>
          <p:spPr>
            <a:xfrm>
              <a:off x="8800216" y="6552728"/>
              <a:ext cx="323528" cy="260648"/>
            </a:xfrm>
            <a:prstGeom prst="actionButtonBackPreviou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0 L -0.80225 0 " pathEditMode="relative" rAng="0" ptsTypes="AA">
                                      <p:cBhvr>
                                        <p:cTn id="6" dur="15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F:\20114116_Rec Dig do GPS\2986721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995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250825" y="333375"/>
            <a:ext cx="2665413" cy="4603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dirty="0">
                <a:latin typeface="+mn-lt"/>
                <a:cs typeface="+mn-cs"/>
              </a:rPr>
              <a:t>Rock </a:t>
            </a:r>
            <a:r>
              <a:rPr lang="pt-PT" sz="2400" dirty="0" err="1">
                <a:latin typeface="+mn-lt"/>
                <a:cs typeface="+mn-cs"/>
              </a:rPr>
              <a:t>Islands</a:t>
            </a:r>
            <a:r>
              <a:rPr lang="pt-PT" sz="2400" dirty="0">
                <a:latin typeface="+mn-lt"/>
                <a:cs typeface="+mn-cs"/>
              </a:rPr>
              <a:t> </a:t>
            </a:r>
            <a:r>
              <a:rPr lang="pt-PT" sz="2400" b="1" dirty="0">
                <a:solidFill>
                  <a:schemeClr val="bg1"/>
                </a:solidFill>
                <a:latin typeface="Arial"/>
                <a:cs typeface="Arial"/>
              </a:rPr>
              <a:t>|</a:t>
            </a:r>
            <a:r>
              <a:rPr lang="pt-PT" sz="2400" b="1" dirty="0">
                <a:latin typeface="Arial"/>
                <a:cs typeface="Arial"/>
              </a:rPr>
              <a:t> </a:t>
            </a:r>
            <a:r>
              <a:rPr lang="pt-PT" sz="2400" b="1" dirty="0">
                <a:latin typeface="+mn-lt"/>
                <a:cs typeface="+mn-cs"/>
              </a:rPr>
              <a:t>Palau</a:t>
            </a:r>
            <a:endParaRPr lang="pt-PT" sz="2400" b="1" dirty="0">
              <a:latin typeface="+mn-lt"/>
              <a:cs typeface="+mn-cs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8495928" y="6209928"/>
            <a:ext cx="648072" cy="648072"/>
            <a:chOff x="8495928" y="6209928"/>
            <a:chExt cx="648072" cy="648072"/>
          </a:xfrm>
          <a:solidFill>
            <a:schemeClr val="accent1"/>
          </a:solidFill>
        </p:grpSpPr>
        <p:sp>
          <p:nvSpPr>
            <p:cNvPr id="5" name="Triângulo rectângulo 4"/>
            <p:cNvSpPr/>
            <p:nvPr/>
          </p:nvSpPr>
          <p:spPr>
            <a:xfrm flipH="1">
              <a:off x="8495928" y="6209928"/>
              <a:ext cx="648072" cy="64807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6" name="Botão de acção: retroceder ou anterior 5">
              <a:hlinkClick r:id="" action="ppaction://hlinkshowjump?jump=firstslide" highlightClick="1"/>
            </p:cNvPr>
            <p:cNvSpPr/>
            <p:nvPr/>
          </p:nvSpPr>
          <p:spPr>
            <a:xfrm>
              <a:off x="8800216" y="6552728"/>
              <a:ext cx="323528" cy="260648"/>
            </a:xfrm>
            <a:prstGeom prst="actionButtonBackPreviou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F:\20114116_Rec Dig do GPS\5844251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38413" y="0"/>
            <a:ext cx="11682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4500563" y="333375"/>
            <a:ext cx="4392612" cy="460375"/>
          </a:xfrm>
          <a:prstGeom prst="rect">
            <a:avLst/>
          </a:prstGeom>
          <a:solidFill>
            <a:schemeClr val="accent3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dirty="0">
                <a:latin typeface="+mn-lt"/>
                <a:cs typeface="+mn-cs"/>
              </a:rPr>
              <a:t>Cratera de </a:t>
            </a:r>
            <a:r>
              <a:rPr lang="pt-PT" sz="2400" dirty="0" err="1">
                <a:latin typeface="+mn-lt"/>
                <a:cs typeface="+mn-cs"/>
              </a:rPr>
              <a:t>Ngorongoro</a:t>
            </a:r>
            <a:r>
              <a:rPr lang="pt-PT" sz="2400" dirty="0">
                <a:latin typeface="+mn-lt"/>
                <a:cs typeface="+mn-cs"/>
              </a:rPr>
              <a:t> </a:t>
            </a:r>
            <a:r>
              <a:rPr lang="pt-PT" sz="2400" b="1" dirty="0">
                <a:solidFill>
                  <a:schemeClr val="bg1"/>
                </a:solidFill>
                <a:latin typeface="Arial"/>
                <a:cs typeface="Arial"/>
              </a:rPr>
              <a:t>|</a:t>
            </a:r>
            <a:r>
              <a:rPr lang="pt-PT" sz="2400" b="1" dirty="0">
                <a:latin typeface="Arial"/>
                <a:cs typeface="Arial"/>
              </a:rPr>
              <a:t> </a:t>
            </a:r>
            <a:r>
              <a:rPr lang="pt-PT" sz="2400" b="1" dirty="0">
                <a:latin typeface="+mn-lt"/>
                <a:cs typeface="+mn-cs"/>
              </a:rPr>
              <a:t>Tanzânia</a:t>
            </a:r>
            <a:endParaRPr lang="pt-PT" sz="2400" b="1" dirty="0">
              <a:latin typeface="+mn-lt"/>
              <a:cs typeface="+mn-cs"/>
            </a:endParaRPr>
          </a:p>
        </p:txBody>
      </p:sp>
      <p:grpSp>
        <p:nvGrpSpPr>
          <p:cNvPr id="29700" name="Grupo 3"/>
          <p:cNvGrpSpPr>
            <a:grpSpLocks/>
          </p:cNvGrpSpPr>
          <p:nvPr/>
        </p:nvGrpSpPr>
        <p:grpSpPr bwMode="auto">
          <a:xfrm>
            <a:off x="8496300" y="6210300"/>
            <a:ext cx="647700" cy="647700"/>
            <a:chOff x="8495928" y="6209928"/>
            <a:chExt cx="648072" cy="648072"/>
          </a:xfrm>
        </p:grpSpPr>
        <p:sp>
          <p:nvSpPr>
            <p:cNvPr id="5" name="Triângulo rectângulo 4"/>
            <p:cNvSpPr/>
            <p:nvPr/>
          </p:nvSpPr>
          <p:spPr>
            <a:xfrm flipH="1">
              <a:off x="8495928" y="6209928"/>
              <a:ext cx="648072" cy="64807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6" name="Botão de acção: retroceder ou anterior 5">
              <a:hlinkClick r:id="" action="ppaction://hlinkshowjump?jump=firstslide" highlightClick="1"/>
            </p:cNvPr>
            <p:cNvSpPr/>
            <p:nvPr/>
          </p:nvSpPr>
          <p:spPr>
            <a:xfrm>
              <a:off x="8800903" y="6553025"/>
              <a:ext cx="322448" cy="260500"/>
            </a:xfrm>
            <a:prstGeom prst="actionButtonBackPrevious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0 L 0.27274 0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:\20114116_Rec Dig do GPS\8884837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664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250825" y="333375"/>
            <a:ext cx="4033838" cy="4603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dirty="0">
                <a:latin typeface="+mn-lt"/>
                <a:cs typeface="+mn-cs"/>
              </a:rPr>
              <a:t>Praça Antiga de Havana </a:t>
            </a:r>
            <a:r>
              <a:rPr lang="pt-PT" sz="2400" b="1" dirty="0">
                <a:solidFill>
                  <a:schemeClr val="bg1"/>
                </a:solidFill>
                <a:latin typeface="Arial"/>
                <a:cs typeface="Arial"/>
              </a:rPr>
              <a:t>|</a:t>
            </a:r>
            <a:r>
              <a:rPr lang="pt-PT" sz="2400" b="1" dirty="0">
                <a:latin typeface="Arial"/>
                <a:cs typeface="Arial"/>
              </a:rPr>
              <a:t> </a:t>
            </a:r>
            <a:r>
              <a:rPr lang="pt-PT" sz="2400" b="1" dirty="0">
                <a:latin typeface="+mn-lt"/>
                <a:cs typeface="+mn-cs"/>
              </a:rPr>
              <a:t>Cuba</a:t>
            </a:r>
            <a:endParaRPr lang="pt-PT" sz="2400" b="1" dirty="0">
              <a:latin typeface="+mn-lt"/>
              <a:cs typeface="+mn-cs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8495928" y="6209928"/>
            <a:ext cx="648072" cy="648072"/>
            <a:chOff x="8495928" y="6209928"/>
            <a:chExt cx="648072" cy="648072"/>
          </a:xfrm>
          <a:solidFill>
            <a:schemeClr val="accent1"/>
          </a:solidFill>
        </p:grpSpPr>
        <p:sp>
          <p:nvSpPr>
            <p:cNvPr id="5" name="Triângulo rectângulo 4"/>
            <p:cNvSpPr/>
            <p:nvPr/>
          </p:nvSpPr>
          <p:spPr>
            <a:xfrm flipH="1">
              <a:off x="8495928" y="6209928"/>
              <a:ext cx="648072" cy="64807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6" name="Botão de acção: retroceder ou anterior 5">
              <a:hlinkClick r:id="" action="ppaction://hlinkshowjump?jump=firstslide" highlightClick="1"/>
            </p:cNvPr>
            <p:cNvSpPr/>
            <p:nvPr/>
          </p:nvSpPr>
          <p:spPr>
            <a:xfrm>
              <a:off x="8800216" y="6552728"/>
              <a:ext cx="323528" cy="260648"/>
            </a:xfrm>
            <a:prstGeom prst="actionButtonBackPreviou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 0 L -0.2717 0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20114116_Rec Dig do GPS\8771736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444788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250825" y="260350"/>
            <a:ext cx="2952750" cy="8318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dirty="0">
                <a:latin typeface="+mn-lt"/>
                <a:cs typeface="+mn-cs"/>
              </a:rPr>
              <a:t>Ruínas de Petra </a:t>
            </a:r>
            <a:r>
              <a:rPr lang="pt-PT" sz="2400" b="1" dirty="0">
                <a:solidFill>
                  <a:schemeClr val="bg1"/>
                </a:solidFill>
                <a:latin typeface="Arial"/>
                <a:cs typeface="Arial"/>
              </a:rPr>
              <a:t>|</a:t>
            </a:r>
            <a:r>
              <a:rPr lang="pt-PT" sz="2400" dirty="0">
                <a:latin typeface="Arial"/>
                <a:cs typeface="Arial"/>
              </a:rPr>
              <a:t> </a:t>
            </a:r>
            <a:r>
              <a:rPr lang="pt-PT" sz="2400" b="1" dirty="0">
                <a:latin typeface="+mn-lt"/>
                <a:cs typeface="+mn-cs"/>
              </a:rPr>
              <a:t>Jordânia</a:t>
            </a:r>
            <a:endParaRPr lang="pt-PT" sz="2400" b="1" dirty="0">
              <a:latin typeface="+mn-lt"/>
              <a:cs typeface="+mn-cs"/>
            </a:endParaRPr>
          </a:p>
        </p:txBody>
      </p:sp>
      <p:grpSp>
        <p:nvGrpSpPr>
          <p:cNvPr id="5" name="Grupo 4"/>
          <p:cNvGrpSpPr/>
          <p:nvPr/>
        </p:nvGrpSpPr>
        <p:grpSpPr>
          <a:xfrm>
            <a:off x="8495928" y="6209928"/>
            <a:ext cx="648072" cy="648072"/>
            <a:chOff x="8495928" y="6209928"/>
            <a:chExt cx="648072" cy="648072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6" name="Triângulo rectângulo 5"/>
            <p:cNvSpPr/>
            <p:nvPr/>
          </p:nvSpPr>
          <p:spPr>
            <a:xfrm flipH="1">
              <a:off x="8495928" y="6209928"/>
              <a:ext cx="648072" cy="64807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7" name="Botão de acção: retroceder ou anterior 6">
              <a:hlinkClick r:id="" action="ppaction://hlinkshowjump?jump=firstslide" highlightClick="1"/>
            </p:cNvPr>
            <p:cNvSpPr/>
            <p:nvPr/>
          </p:nvSpPr>
          <p:spPr>
            <a:xfrm>
              <a:off x="8800216" y="6552728"/>
              <a:ext cx="323528" cy="260648"/>
            </a:xfrm>
            <a:prstGeom prst="actionButtonBackPreviou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56493 -0.00046 " pathEditMode="relative" rAng="0" ptsTypes="AA">
                                      <p:cBhvr>
                                        <p:cTn id="6" dur="1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F:\20114116_Rec Dig do GPS\2426113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1403350" y="333375"/>
            <a:ext cx="7489825" cy="460375"/>
          </a:xfrm>
          <a:prstGeom prst="rect">
            <a:avLst/>
          </a:prstGeom>
          <a:solidFill>
            <a:schemeClr val="accent3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dirty="0">
                <a:latin typeface="+mn-lt"/>
                <a:cs typeface="+mn-cs"/>
              </a:rPr>
              <a:t>Aldeia nas montanhas da Nova Guiné </a:t>
            </a:r>
            <a:r>
              <a:rPr lang="pt-PT" sz="2400" b="1" dirty="0">
                <a:solidFill>
                  <a:schemeClr val="bg1"/>
                </a:solidFill>
                <a:latin typeface="Arial"/>
                <a:cs typeface="Arial"/>
              </a:rPr>
              <a:t>|</a:t>
            </a:r>
            <a:r>
              <a:rPr lang="pt-PT" sz="2400" b="1" dirty="0">
                <a:latin typeface="Arial"/>
                <a:cs typeface="Arial"/>
              </a:rPr>
              <a:t> </a:t>
            </a:r>
            <a:r>
              <a:rPr lang="pt-PT" sz="2400" b="1" dirty="0">
                <a:latin typeface="+mn-lt"/>
                <a:cs typeface="+mn-cs"/>
              </a:rPr>
              <a:t>Papua-Nova </a:t>
            </a:r>
            <a:r>
              <a:rPr lang="pt-PT" sz="2400" b="1" dirty="0">
                <a:latin typeface="+mn-lt"/>
                <a:cs typeface="+mn-cs"/>
              </a:rPr>
              <a:t>G</a:t>
            </a:r>
            <a:r>
              <a:rPr lang="pt-PT" sz="2400" b="1" dirty="0">
                <a:latin typeface="+mn-lt"/>
                <a:cs typeface="+mn-cs"/>
              </a:rPr>
              <a:t>uiné</a:t>
            </a:r>
            <a:endParaRPr lang="pt-PT" sz="2400" b="1" dirty="0">
              <a:latin typeface="+mn-lt"/>
              <a:cs typeface="+mn-cs"/>
            </a:endParaRPr>
          </a:p>
        </p:txBody>
      </p:sp>
      <p:grpSp>
        <p:nvGrpSpPr>
          <p:cNvPr id="31748" name="Grupo 3"/>
          <p:cNvGrpSpPr>
            <a:grpSpLocks/>
          </p:cNvGrpSpPr>
          <p:nvPr/>
        </p:nvGrpSpPr>
        <p:grpSpPr bwMode="auto">
          <a:xfrm>
            <a:off x="8496300" y="6210300"/>
            <a:ext cx="647700" cy="647700"/>
            <a:chOff x="8495928" y="6209928"/>
            <a:chExt cx="648072" cy="648072"/>
          </a:xfrm>
        </p:grpSpPr>
        <p:sp>
          <p:nvSpPr>
            <p:cNvPr id="5" name="Triângulo rectângulo 4"/>
            <p:cNvSpPr/>
            <p:nvPr/>
          </p:nvSpPr>
          <p:spPr>
            <a:xfrm flipH="1">
              <a:off x="8495928" y="6209928"/>
              <a:ext cx="648072" cy="64807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6" name="Botão de acção: retroceder ou anterior 5">
              <a:hlinkClick r:id="" action="ppaction://hlinkshowjump?jump=firstslide" highlightClick="1"/>
            </p:cNvPr>
            <p:cNvSpPr/>
            <p:nvPr/>
          </p:nvSpPr>
          <p:spPr>
            <a:xfrm>
              <a:off x="8800903" y="6553025"/>
              <a:ext cx="322448" cy="260500"/>
            </a:xfrm>
            <a:prstGeom prst="actionButtonBackPrevious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F:\20114116_Rec Dig do GPS\4647682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32497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250825" y="333375"/>
            <a:ext cx="3457575" cy="460375"/>
          </a:xfrm>
          <a:prstGeom prst="rect">
            <a:avLst/>
          </a:prstGeom>
          <a:solidFill>
            <a:schemeClr val="accent3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dirty="0">
                <a:latin typeface="+mn-lt"/>
                <a:cs typeface="+mn-cs"/>
              </a:rPr>
              <a:t>Cidade de Santiago </a:t>
            </a:r>
            <a:r>
              <a:rPr lang="pt-PT" sz="2400" b="1" dirty="0">
                <a:solidFill>
                  <a:schemeClr val="bg1"/>
                </a:solidFill>
                <a:latin typeface="Arial"/>
                <a:cs typeface="Arial"/>
              </a:rPr>
              <a:t>|</a:t>
            </a:r>
            <a:r>
              <a:rPr lang="pt-PT" sz="2400" b="1" dirty="0">
                <a:latin typeface="Arial"/>
                <a:cs typeface="Arial"/>
              </a:rPr>
              <a:t> </a:t>
            </a:r>
            <a:r>
              <a:rPr lang="pt-PT" sz="2400" b="1" dirty="0">
                <a:latin typeface="+mn-lt"/>
                <a:cs typeface="+mn-cs"/>
              </a:rPr>
              <a:t>Chile</a:t>
            </a:r>
            <a:endParaRPr lang="pt-PT" sz="2400" b="1" dirty="0">
              <a:latin typeface="+mn-lt"/>
              <a:cs typeface="+mn-cs"/>
            </a:endParaRPr>
          </a:p>
        </p:txBody>
      </p:sp>
      <p:grpSp>
        <p:nvGrpSpPr>
          <p:cNvPr id="32772" name="Grupo 3"/>
          <p:cNvGrpSpPr>
            <a:grpSpLocks/>
          </p:cNvGrpSpPr>
          <p:nvPr/>
        </p:nvGrpSpPr>
        <p:grpSpPr bwMode="auto">
          <a:xfrm>
            <a:off x="8496300" y="6210300"/>
            <a:ext cx="647700" cy="647700"/>
            <a:chOff x="8495928" y="6209928"/>
            <a:chExt cx="648072" cy="648072"/>
          </a:xfrm>
        </p:grpSpPr>
        <p:sp>
          <p:nvSpPr>
            <p:cNvPr id="5" name="Triângulo rectângulo 4"/>
            <p:cNvSpPr/>
            <p:nvPr/>
          </p:nvSpPr>
          <p:spPr>
            <a:xfrm flipH="1">
              <a:off x="8495928" y="6209928"/>
              <a:ext cx="648072" cy="64807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6" name="Botão de acção: retroceder ou anterior 5">
              <a:hlinkClick r:id="" action="ppaction://hlinkshowjump?jump=firstslide" highlightClick="1"/>
            </p:cNvPr>
            <p:cNvSpPr/>
            <p:nvPr/>
          </p:nvSpPr>
          <p:spPr>
            <a:xfrm>
              <a:off x="8800903" y="6553025"/>
              <a:ext cx="322448" cy="260500"/>
            </a:xfrm>
            <a:prstGeom prst="actionButtonBackPrevious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20114116_Rec Dig do GPS\8601379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29075" y="0"/>
            <a:ext cx="13173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6156325" y="260350"/>
            <a:ext cx="2736850" cy="461963"/>
          </a:xfrm>
          <a:prstGeom prst="rect">
            <a:avLst/>
          </a:prstGeom>
          <a:solidFill>
            <a:schemeClr val="accent3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dirty="0" err="1">
                <a:latin typeface="+mn-lt"/>
                <a:cs typeface="+mn-cs"/>
              </a:rPr>
              <a:t>Machu</a:t>
            </a:r>
            <a:r>
              <a:rPr lang="pt-PT" sz="2400" dirty="0">
                <a:latin typeface="+mn-lt"/>
                <a:cs typeface="+mn-cs"/>
              </a:rPr>
              <a:t> Picchu </a:t>
            </a:r>
            <a:r>
              <a:rPr lang="pt-PT" sz="2400" b="1" dirty="0">
                <a:solidFill>
                  <a:schemeClr val="bg1"/>
                </a:solidFill>
                <a:latin typeface="Arial"/>
                <a:cs typeface="Arial"/>
              </a:rPr>
              <a:t>|</a:t>
            </a:r>
            <a:r>
              <a:rPr lang="pt-PT" sz="2400" dirty="0">
                <a:latin typeface="Arial"/>
                <a:cs typeface="Arial"/>
              </a:rPr>
              <a:t> </a:t>
            </a:r>
            <a:r>
              <a:rPr lang="pt-PT" sz="2400" b="1" dirty="0">
                <a:latin typeface="+mn-lt"/>
                <a:cs typeface="+mn-cs"/>
              </a:rPr>
              <a:t>Peru</a:t>
            </a:r>
            <a:endParaRPr lang="pt-PT" sz="2400" b="1" dirty="0">
              <a:latin typeface="+mn-lt"/>
              <a:cs typeface="+mn-cs"/>
            </a:endParaRPr>
          </a:p>
        </p:txBody>
      </p:sp>
      <p:grpSp>
        <p:nvGrpSpPr>
          <p:cNvPr id="5124" name="Grupo 3"/>
          <p:cNvGrpSpPr>
            <a:grpSpLocks/>
          </p:cNvGrpSpPr>
          <p:nvPr/>
        </p:nvGrpSpPr>
        <p:grpSpPr bwMode="auto">
          <a:xfrm>
            <a:off x="8496300" y="6210300"/>
            <a:ext cx="647700" cy="647700"/>
            <a:chOff x="8495928" y="6209928"/>
            <a:chExt cx="648072" cy="648072"/>
          </a:xfrm>
        </p:grpSpPr>
        <p:sp>
          <p:nvSpPr>
            <p:cNvPr id="5" name="Triângulo rectângulo 4"/>
            <p:cNvSpPr/>
            <p:nvPr/>
          </p:nvSpPr>
          <p:spPr>
            <a:xfrm flipH="1">
              <a:off x="8495928" y="6209928"/>
              <a:ext cx="648072" cy="64807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6" name="Botão de acção: retroceder ou anterior 5">
              <a:hlinkClick r:id="" action="ppaction://hlinkshowjump?jump=firstslide" highlightClick="1"/>
            </p:cNvPr>
            <p:cNvSpPr/>
            <p:nvPr/>
          </p:nvSpPr>
          <p:spPr>
            <a:xfrm>
              <a:off x="8800903" y="6553025"/>
              <a:ext cx="322448" cy="260500"/>
            </a:xfrm>
            <a:prstGeom prst="actionButtonBackPrevious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 L 0.36198 0 " pathEditMode="relative" rAng="0" ptsTypes="AA">
                                      <p:cBhvr>
                                        <p:cTn id="6" dur="1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20114116_Rec Dig do GPS\4737104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250825" y="333375"/>
            <a:ext cx="5257800" cy="460375"/>
          </a:xfrm>
          <a:prstGeom prst="rect">
            <a:avLst/>
          </a:prstGeom>
          <a:solidFill>
            <a:schemeClr val="accent3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dirty="0">
                <a:latin typeface="+mn-lt"/>
                <a:cs typeface="+mn-cs"/>
              </a:rPr>
              <a:t>Cristo Redentor no Rio de Janeiro </a:t>
            </a:r>
            <a:r>
              <a:rPr lang="pt-PT" sz="2400" b="1" dirty="0">
                <a:solidFill>
                  <a:schemeClr val="bg1"/>
                </a:solidFill>
                <a:latin typeface="Arial"/>
                <a:cs typeface="Arial"/>
              </a:rPr>
              <a:t>|</a:t>
            </a:r>
            <a:r>
              <a:rPr lang="pt-PT" sz="2400" dirty="0">
                <a:latin typeface="Arial"/>
                <a:cs typeface="Arial"/>
              </a:rPr>
              <a:t> </a:t>
            </a:r>
            <a:r>
              <a:rPr lang="pt-PT" sz="2400" b="1" dirty="0">
                <a:latin typeface="+mn-lt"/>
                <a:cs typeface="+mn-cs"/>
              </a:rPr>
              <a:t>Brasil</a:t>
            </a:r>
            <a:endParaRPr lang="pt-PT" sz="2400" b="1" dirty="0">
              <a:latin typeface="+mn-lt"/>
              <a:cs typeface="+mn-cs"/>
            </a:endParaRPr>
          </a:p>
        </p:txBody>
      </p:sp>
      <p:grpSp>
        <p:nvGrpSpPr>
          <p:cNvPr id="6148" name="Grupo 3"/>
          <p:cNvGrpSpPr>
            <a:grpSpLocks/>
          </p:cNvGrpSpPr>
          <p:nvPr/>
        </p:nvGrpSpPr>
        <p:grpSpPr bwMode="auto">
          <a:xfrm>
            <a:off x="8496300" y="6210300"/>
            <a:ext cx="647700" cy="647700"/>
            <a:chOff x="8495928" y="6209928"/>
            <a:chExt cx="648072" cy="648072"/>
          </a:xfrm>
        </p:grpSpPr>
        <p:sp>
          <p:nvSpPr>
            <p:cNvPr id="5" name="Triângulo rectângulo 4"/>
            <p:cNvSpPr/>
            <p:nvPr/>
          </p:nvSpPr>
          <p:spPr>
            <a:xfrm flipH="1">
              <a:off x="8495928" y="6209928"/>
              <a:ext cx="648072" cy="64807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6" name="Botão de acção: retroceder ou anterior 5">
              <a:hlinkClick r:id="" action="ppaction://hlinkshowjump?jump=firstslide" highlightClick="1"/>
            </p:cNvPr>
            <p:cNvSpPr/>
            <p:nvPr/>
          </p:nvSpPr>
          <p:spPr>
            <a:xfrm>
              <a:off x="8800903" y="6553025"/>
              <a:ext cx="322448" cy="260500"/>
            </a:xfrm>
            <a:prstGeom prst="actionButtonBackPrevious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20114116_Rec Dig do GPS\8598745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5724525" y="333375"/>
            <a:ext cx="3168650" cy="4603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dirty="0">
                <a:latin typeface="+mn-lt"/>
                <a:cs typeface="+mn-cs"/>
              </a:rPr>
              <a:t>Coliseu de Roma </a:t>
            </a:r>
            <a:r>
              <a:rPr lang="pt-PT" sz="2400" b="1" dirty="0">
                <a:solidFill>
                  <a:schemeClr val="bg1"/>
                </a:solidFill>
                <a:latin typeface="Arial"/>
                <a:cs typeface="Arial"/>
              </a:rPr>
              <a:t>|</a:t>
            </a:r>
            <a:r>
              <a:rPr lang="pt-PT" sz="2400" dirty="0">
                <a:latin typeface="Arial"/>
                <a:cs typeface="Arial"/>
              </a:rPr>
              <a:t> </a:t>
            </a:r>
            <a:r>
              <a:rPr lang="pt-PT" sz="2400" b="1" dirty="0">
                <a:latin typeface="+mn-lt"/>
                <a:cs typeface="+mn-cs"/>
              </a:rPr>
              <a:t>Itália</a:t>
            </a:r>
            <a:endParaRPr lang="pt-PT" sz="2400" b="1" dirty="0">
              <a:latin typeface="+mn-lt"/>
              <a:cs typeface="+mn-cs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8495928" y="6209928"/>
            <a:ext cx="648072" cy="648072"/>
            <a:chOff x="8495928" y="6209928"/>
            <a:chExt cx="648072" cy="648072"/>
          </a:xfrm>
          <a:solidFill>
            <a:schemeClr val="accent1"/>
          </a:solidFill>
        </p:grpSpPr>
        <p:sp>
          <p:nvSpPr>
            <p:cNvPr id="5" name="Triângulo rectângulo 4"/>
            <p:cNvSpPr/>
            <p:nvPr/>
          </p:nvSpPr>
          <p:spPr>
            <a:xfrm flipH="1">
              <a:off x="8495928" y="6209928"/>
              <a:ext cx="648072" cy="64807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6" name="Botão de acção: retroceder ou anterior 5">
              <a:hlinkClick r:id="" action="ppaction://hlinkshowjump?jump=firstslide" highlightClick="1"/>
            </p:cNvPr>
            <p:cNvSpPr/>
            <p:nvPr/>
          </p:nvSpPr>
          <p:spPr>
            <a:xfrm>
              <a:off x="8800216" y="6552728"/>
              <a:ext cx="323528" cy="260648"/>
            </a:xfrm>
            <a:prstGeom prst="actionButtonBackPreviou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20114116_Rec Dig do GPS\3805315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973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250825" y="333375"/>
            <a:ext cx="2881313" cy="4603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dirty="0" err="1">
                <a:latin typeface="+mn-lt"/>
                <a:cs typeface="+mn-cs"/>
              </a:rPr>
              <a:t>Chichén</a:t>
            </a:r>
            <a:r>
              <a:rPr lang="pt-PT" sz="2400" dirty="0">
                <a:latin typeface="+mn-lt"/>
                <a:cs typeface="+mn-cs"/>
              </a:rPr>
              <a:t> </a:t>
            </a:r>
            <a:r>
              <a:rPr lang="pt-PT" sz="2400" dirty="0" err="1">
                <a:latin typeface="+mn-lt"/>
                <a:cs typeface="+mn-cs"/>
              </a:rPr>
              <a:t>Itza</a:t>
            </a:r>
            <a:r>
              <a:rPr lang="pt-PT" sz="2400" b="1" dirty="0">
                <a:latin typeface="+mn-lt"/>
                <a:cs typeface="+mn-cs"/>
              </a:rPr>
              <a:t> </a:t>
            </a:r>
            <a:r>
              <a:rPr lang="pt-PT" sz="2400" b="1" dirty="0">
                <a:solidFill>
                  <a:schemeClr val="bg1"/>
                </a:solidFill>
                <a:latin typeface="Arial"/>
                <a:cs typeface="Arial"/>
              </a:rPr>
              <a:t>|</a:t>
            </a:r>
            <a:r>
              <a:rPr lang="pt-PT" sz="2400" b="1" dirty="0">
                <a:latin typeface="Arial"/>
                <a:cs typeface="Arial"/>
              </a:rPr>
              <a:t> </a:t>
            </a:r>
            <a:r>
              <a:rPr lang="pt-PT" sz="2400" b="1" dirty="0">
                <a:latin typeface="+mn-lt"/>
                <a:cs typeface="+mn-cs"/>
              </a:rPr>
              <a:t>México</a:t>
            </a:r>
            <a:endParaRPr lang="pt-PT" sz="2400" b="1" dirty="0">
              <a:latin typeface="+mn-lt"/>
              <a:cs typeface="+mn-cs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8495928" y="6209928"/>
            <a:ext cx="648072" cy="648072"/>
            <a:chOff x="8495928" y="6209928"/>
            <a:chExt cx="648072" cy="648072"/>
          </a:xfrm>
          <a:solidFill>
            <a:schemeClr val="accent1"/>
          </a:solidFill>
        </p:grpSpPr>
        <p:sp>
          <p:nvSpPr>
            <p:cNvPr id="5" name="Triângulo rectângulo 4"/>
            <p:cNvSpPr/>
            <p:nvPr/>
          </p:nvSpPr>
          <p:spPr>
            <a:xfrm flipH="1">
              <a:off x="8495928" y="6209928"/>
              <a:ext cx="648072" cy="64807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6" name="Botão de acção: retroceder ou anterior 5">
              <a:hlinkClick r:id="" action="ppaction://hlinkshowjump?jump=firstslide" highlightClick="1"/>
            </p:cNvPr>
            <p:cNvSpPr/>
            <p:nvPr/>
          </p:nvSpPr>
          <p:spPr>
            <a:xfrm>
              <a:off x="8800216" y="6552728"/>
              <a:ext cx="323528" cy="260648"/>
            </a:xfrm>
            <a:prstGeom prst="actionButtonBackPreviou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0 L -0.65938 0 " pathEditMode="relative" rAng="0" ptsTypes="AA">
                                      <p:cBhvr>
                                        <p:cTn id="6" dur="1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20114116_Rec Dig do GPS\9308322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5580063" y="333375"/>
            <a:ext cx="3313112" cy="83026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dirty="0" err="1">
                <a:latin typeface="+mn-lt"/>
                <a:cs typeface="+mn-cs"/>
              </a:rPr>
              <a:t>Taj</a:t>
            </a:r>
            <a:r>
              <a:rPr lang="pt-PT" sz="2400" dirty="0">
                <a:latin typeface="+mn-lt"/>
                <a:cs typeface="+mn-cs"/>
              </a:rPr>
              <a:t> Mahal em Agra</a:t>
            </a:r>
            <a:r>
              <a:rPr lang="pt-PT" sz="2400" b="1" dirty="0">
                <a:latin typeface="+mn-lt"/>
                <a:cs typeface="+mn-cs"/>
              </a:rPr>
              <a:t> </a:t>
            </a:r>
            <a:r>
              <a:rPr lang="pt-PT" sz="2400" b="1" dirty="0">
                <a:solidFill>
                  <a:schemeClr val="bg1"/>
                </a:solidFill>
                <a:latin typeface="Arial"/>
                <a:cs typeface="Arial"/>
              </a:rPr>
              <a:t>|</a:t>
            </a:r>
            <a:r>
              <a:rPr lang="pt-PT" sz="2400" b="1" dirty="0">
                <a:latin typeface="Arial"/>
                <a:cs typeface="Arial"/>
              </a:rPr>
              <a:t> </a:t>
            </a:r>
            <a:r>
              <a:rPr lang="pt-PT" sz="2400" b="1" dirty="0">
                <a:latin typeface="+mn-lt"/>
                <a:cs typeface="+mn-cs"/>
              </a:rPr>
              <a:t>Índia</a:t>
            </a:r>
            <a:endParaRPr lang="pt-PT" sz="2400" b="1" dirty="0">
              <a:latin typeface="+mn-lt"/>
              <a:cs typeface="+mn-cs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8495928" y="6209928"/>
            <a:ext cx="648072" cy="648072"/>
            <a:chOff x="8495928" y="6209928"/>
            <a:chExt cx="648072" cy="648072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5" name="Triângulo rectângulo 4"/>
            <p:cNvSpPr/>
            <p:nvPr/>
          </p:nvSpPr>
          <p:spPr>
            <a:xfrm flipH="1">
              <a:off x="8495928" y="6209928"/>
              <a:ext cx="648072" cy="64807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6" name="Botão de acção: retroceder ou anterior 5">
              <a:hlinkClick r:id="" action="ppaction://hlinkshowjump?jump=firstslide" highlightClick="1"/>
            </p:cNvPr>
            <p:cNvSpPr/>
            <p:nvPr/>
          </p:nvSpPr>
          <p:spPr>
            <a:xfrm>
              <a:off x="8800216" y="6552728"/>
              <a:ext cx="323528" cy="260648"/>
            </a:xfrm>
            <a:prstGeom prst="actionButtonBackPreviou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20114116_Rec Dig do GPS\7051223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572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250825" y="333375"/>
            <a:ext cx="3744913" cy="4603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dirty="0">
                <a:latin typeface="+mn-lt"/>
                <a:cs typeface="+mn-cs"/>
              </a:rPr>
              <a:t>Acrópole de Atenas </a:t>
            </a:r>
            <a:r>
              <a:rPr lang="pt-PT" sz="2400" b="1" dirty="0">
                <a:solidFill>
                  <a:schemeClr val="bg1"/>
                </a:solidFill>
                <a:latin typeface="Arial"/>
                <a:cs typeface="Arial"/>
              </a:rPr>
              <a:t>|</a:t>
            </a:r>
            <a:r>
              <a:rPr lang="pt-PT" sz="2400" dirty="0">
                <a:latin typeface="Arial"/>
                <a:cs typeface="Arial"/>
              </a:rPr>
              <a:t> </a:t>
            </a:r>
            <a:r>
              <a:rPr lang="pt-PT" sz="2400" b="1" dirty="0">
                <a:latin typeface="+mn-lt"/>
                <a:cs typeface="+mn-cs"/>
              </a:rPr>
              <a:t>Grécia</a:t>
            </a:r>
            <a:endParaRPr lang="pt-PT" sz="2400" b="1" dirty="0">
              <a:latin typeface="+mn-lt"/>
              <a:cs typeface="+mn-cs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8495928" y="6209928"/>
            <a:ext cx="648072" cy="648072"/>
            <a:chOff x="8495928" y="6209928"/>
            <a:chExt cx="648072" cy="648072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5" name="Triângulo rectângulo 4"/>
            <p:cNvSpPr/>
            <p:nvPr/>
          </p:nvSpPr>
          <p:spPr>
            <a:xfrm flipH="1">
              <a:off x="8495928" y="6209928"/>
              <a:ext cx="648072" cy="648072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6" name="Botão de acção: retroceder ou anterior 5">
              <a:hlinkClick r:id="" action="ppaction://hlinkshowjump?jump=firstslide" highlightClick="1"/>
            </p:cNvPr>
            <p:cNvSpPr/>
            <p:nvPr/>
          </p:nvSpPr>
          <p:spPr>
            <a:xfrm>
              <a:off x="8800216" y="6552728"/>
              <a:ext cx="323528" cy="260648"/>
            </a:xfrm>
            <a:prstGeom prst="actionButtonBackPreviou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1.03438 0 " pathEditMode="relative" rAng="0" ptsTypes="AA">
                                      <p:cBhvr>
                                        <p:cTn id="6" dur="15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213</Words>
  <Application>Microsoft Office PowerPoint</Application>
  <PresentationFormat>Apresentação no Ecrã (4:3)</PresentationFormat>
  <Paragraphs>63</Paragraphs>
  <Slides>31</Slides>
  <Notes>1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31</vt:i4>
      </vt:variant>
    </vt:vector>
  </HeadingPairs>
  <TitlesOfParts>
    <vt:vector size="34" baseType="lpstr">
      <vt:lpstr>Calibri</vt:lpstr>
      <vt:lpstr>Arial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Hélio</dc:creator>
  <cp:lastModifiedBy>Utilizador</cp:lastModifiedBy>
  <cp:revision>45</cp:revision>
  <dcterms:created xsi:type="dcterms:W3CDTF">2012-05-28T10:43:36Z</dcterms:created>
  <dcterms:modified xsi:type="dcterms:W3CDTF">2016-01-06T17:40:41Z</dcterms:modified>
</cp:coreProperties>
</file>